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65" r:id="rId5"/>
    <p:sldId id="397" r:id="rId6"/>
    <p:sldId id="410" r:id="rId7"/>
    <p:sldId id="535" r:id="rId8"/>
    <p:sldId id="525" r:id="rId9"/>
    <p:sldId id="420" r:id="rId10"/>
    <p:sldId id="524" r:id="rId11"/>
    <p:sldId id="523" r:id="rId12"/>
    <p:sldId id="527" r:id="rId13"/>
    <p:sldId id="526" r:id="rId14"/>
    <p:sldId id="539" r:id="rId15"/>
    <p:sldId id="53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omey, Vicky" initials="TV" lastIdx="1" clrIdx="0">
    <p:extLst>
      <p:ext uri="{19B8F6BF-5375-455C-9EA6-DF929625EA0E}">
        <p15:presenceInfo xmlns:p15="http://schemas.microsoft.com/office/powerpoint/2012/main" userId="S::SCSPPVT1@southampton.gov.uk::23eadb86-66b4-4df9-b689-1f6ed7cee47b" providerId="AD"/>
      </p:ext>
    </p:extLst>
  </p:cmAuthor>
  <p:cmAuthor id="2" name="Mead, Vanella" initials="MV" lastIdx="1" clrIdx="1">
    <p:extLst>
      <p:ext uri="{19B8F6BF-5375-455C-9EA6-DF929625EA0E}">
        <p15:presenceInfo xmlns:p15="http://schemas.microsoft.com/office/powerpoint/2012/main" userId="S::scsppvm1@southampton.gov.uk::4d9a48bf-b5f9-46c3-9ad2-71767b8ea7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0D6ABF"/>
    <a:srgbClr val="DE6A73"/>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3D1FE6-EBC9-413A-9E3A-C2C70EF807B5}" v="928" dt="2022-05-13T08:55:02.7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66" autoAdjust="0"/>
    <p:restoredTop sz="96727" autoAdjust="0"/>
  </p:normalViewPr>
  <p:slideViewPr>
    <p:cSldViewPr snapToGrid="0">
      <p:cViewPr varScale="1">
        <p:scale>
          <a:sx n="123" d="100"/>
          <a:sy n="123" d="100"/>
        </p:scale>
        <p:origin x="21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ng, Dan" userId="9bd31ed3-cbbe-49a6-b841-709956ad24cb" providerId="ADAL" clId="{0D3D1FE6-EBC9-413A-9E3A-C2C70EF807B5}"/>
    <pc:docChg chg="delSld modSld sldOrd">
      <pc:chgData name="King, Dan" userId="9bd31ed3-cbbe-49a6-b841-709956ad24cb" providerId="ADAL" clId="{0D3D1FE6-EBC9-413A-9E3A-C2C70EF807B5}" dt="2022-05-13T09:36:55.222" v="1001" actId="47"/>
      <pc:docMkLst>
        <pc:docMk/>
      </pc:docMkLst>
      <pc:sldChg chg="del mod modShow">
        <pc:chgData name="King, Dan" userId="9bd31ed3-cbbe-49a6-b841-709956ad24cb" providerId="ADAL" clId="{0D3D1FE6-EBC9-413A-9E3A-C2C70EF807B5}" dt="2022-05-13T09:36:55.222" v="1001" actId="47"/>
        <pc:sldMkLst>
          <pc:docMk/>
          <pc:sldMk cId="2261848949" sldId="257"/>
        </pc:sldMkLst>
      </pc:sldChg>
      <pc:sldChg chg="del mod modShow">
        <pc:chgData name="King, Dan" userId="9bd31ed3-cbbe-49a6-b841-709956ad24cb" providerId="ADAL" clId="{0D3D1FE6-EBC9-413A-9E3A-C2C70EF807B5}" dt="2022-05-13T09:36:55.222" v="1001" actId="47"/>
        <pc:sldMkLst>
          <pc:docMk/>
          <pc:sldMk cId="3540282155" sldId="259"/>
        </pc:sldMkLst>
      </pc:sldChg>
      <pc:sldChg chg="del mod modShow">
        <pc:chgData name="King, Dan" userId="9bd31ed3-cbbe-49a6-b841-709956ad24cb" providerId="ADAL" clId="{0D3D1FE6-EBC9-413A-9E3A-C2C70EF807B5}" dt="2022-05-13T09:36:55.222" v="1001" actId="47"/>
        <pc:sldMkLst>
          <pc:docMk/>
          <pc:sldMk cId="3273819877" sldId="260"/>
        </pc:sldMkLst>
      </pc:sldChg>
      <pc:sldChg chg="del mod modShow">
        <pc:chgData name="King, Dan" userId="9bd31ed3-cbbe-49a6-b841-709956ad24cb" providerId="ADAL" clId="{0D3D1FE6-EBC9-413A-9E3A-C2C70EF807B5}" dt="2022-05-13T09:36:55.222" v="1001" actId="47"/>
        <pc:sldMkLst>
          <pc:docMk/>
          <pc:sldMk cId="3441597975" sldId="261"/>
        </pc:sldMkLst>
      </pc:sldChg>
      <pc:sldChg chg="del mod modShow">
        <pc:chgData name="King, Dan" userId="9bd31ed3-cbbe-49a6-b841-709956ad24cb" providerId="ADAL" clId="{0D3D1FE6-EBC9-413A-9E3A-C2C70EF807B5}" dt="2022-05-13T09:36:55.222" v="1001" actId="47"/>
        <pc:sldMkLst>
          <pc:docMk/>
          <pc:sldMk cId="2264903048" sldId="262"/>
        </pc:sldMkLst>
      </pc:sldChg>
      <pc:sldChg chg="del mod modShow">
        <pc:chgData name="King, Dan" userId="9bd31ed3-cbbe-49a6-b841-709956ad24cb" providerId="ADAL" clId="{0D3D1FE6-EBC9-413A-9E3A-C2C70EF807B5}" dt="2022-05-13T09:36:55.222" v="1001" actId="47"/>
        <pc:sldMkLst>
          <pc:docMk/>
          <pc:sldMk cId="2025620771" sldId="263"/>
        </pc:sldMkLst>
      </pc:sldChg>
      <pc:sldChg chg="modSp mod">
        <pc:chgData name="King, Dan" userId="9bd31ed3-cbbe-49a6-b841-709956ad24cb" providerId="ADAL" clId="{0D3D1FE6-EBC9-413A-9E3A-C2C70EF807B5}" dt="2022-05-13T09:02:10.607" v="1000" actId="6549"/>
        <pc:sldMkLst>
          <pc:docMk/>
          <pc:sldMk cId="2692064376" sldId="265"/>
        </pc:sldMkLst>
        <pc:spChg chg="mod">
          <ac:chgData name="King, Dan" userId="9bd31ed3-cbbe-49a6-b841-709956ad24cb" providerId="ADAL" clId="{0D3D1FE6-EBC9-413A-9E3A-C2C70EF807B5}" dt="2022-05-13T09:02:10.607" v="1000" actId="6549"/>
          <ac:spMkLst>
            <pc:docMk/>
            <pc:sldMk cId="2692064376" sldId="265"/>
            <ac:spMk id="16394" creationId="{00000000-0000-0000-0000-000000000000}"/>
          </ac:spMkLst>
        </pc:spChg>
      </pc:sldChg>
      <pc:sldChg chg="modSp mod">
        <pc:chgData name="King, Dan" userId="9bd31ed3-cbbe-49a6-b841-709956ad24cb" providerId="ADAL" clId="{0D3D1FE6-EBC9-413A-9E3A-C2C70EF807B5}" dt="2022-05-13T08:56:17.002" v="992" actId="14100"/>
        <pc:sldMkLst>
          <pc:docMk/>
          <pc:sldMk cId="406277575" sldId="397"/>
        </pc:sldMkLst>
        <pc:spChg chg="mod">
          <ac:chgData name="King, Dan" userId="9bd31ed3-cbbe-49a6-b841-709956ad24cb" providerId="ADAL" clId="{0D3D1FE6-EBC9-413A-9E3A-C2C70EF807B5}" dt="2022-05-13T08:56:17.002" v="992" actId="14100"/>
          <ac:spMkLst>
            <pc:docMk/>
            <pc:sldMk cId="406277575" sldId="397"/>
            <ac:spMk id="15" creationId="{89D09EF4-3F24-4F53-BFA3-5CD71DB86988}"/>
          </ac:spMkLst>
        </pc:spChg>
      </pc:sldChg>
      <pc:sldChg chg="ord">
        <pc:chgData name="King, Dan" userId="9bd31ed3-cbbe-49a6-b841-709956ad24cb" providerId="ADAL" clId="{0D3D1FE6-EBC9-413A-9E3A-C2C70EF807B5}" dt="2022-05-13T08:21:24.109" v="3"/>
        <pc:sldMkLst>
          <pc:docMk/>
          <pc:sldMk cId="4129055809" sldId="410"/>
        </pc:sldMkLst>
      </pc:sldChg>
      <pc:sldChg chg="ord">
        <pc:chgData name="King, Dan" userId="9bd31ed3-cbbe-49a6-b841-709956ad24cb" providerId="ADAL" clId="{0D3D1FE6-EBC9-413A-9E3A-C2C70EF807B5}" dt="2022-05-13T08:22:39.343" v="7"/>
        <pc:sldMkLst>
          <pc:docMk/>
          <pc:sldMk cId="1226445627" sldId="420"/>
        </pc:sldMkLst>
      </pc:sldChg>
      <pc:sldChg chg="modSp mod">
        <pc:chgData name="King, Dan" userId="9bd31ed3-cbbe-49a6-b841-709956ad24cb" providerId="ADAL" clId="{0D3D1FE6-EBC9-413A-9E3A-C2C70EF807B5}" dt="2022-05-13T08:34:32.713" v="384" actId="1035"/>
        <pc:sldMkLst>
          <pc:docMk/>
          <pc:sldMk cId="3918611049" sldId="523"/>
        </pc:sldMkLst>
        <pc:spChg chg="mod">
          <ac:chgData name="King, Dan" userId="9bd31ed3-cbbe-49a6-b841-709956ad24cb" providerId="ADAL" clId="{0D3D1FE6-EBC9-413A-9E3A-C2C70EF807B5}" dt="2022-05-13T08:34:32.713" v="384" actId="1035"/>
          <ac:spMkLst>
            <pc:docMk/>
            <pc:sldMk cId="3918611049" sldId="523"/>
            <ac:spMk id="27" creationId="{00000000-0000-0000-0000-000000000000}"/>
          </ac:spMkLst>
        </pc:spChg>
        <pc:spChg chg="mod">
          <ac:chgData name="King, Dan" userId="9bd31ed3-cbbe-49a6-b841-709956ad24cb" providerId="ADAL" clId="{0D3D1FE6-EBC9-413A-9E3A-C2C70EF807B5}" dt="2022-05-13T08:32:16.128" v="139" actId="113"/>
          <ac:spMkLst>
            <pc:docMk/>
            <pc:sldMk cId="3918611049" sldId="523"/>
            <ac:spMk id="50" creationId="{00000000-0000-0000-0000-000000000000}"/>
          </ac:spMkLst>
        </pc:spChg>
      </pc:sldChg>
      <pc:sldChg chg="modSp">
        <pc:chgData name="King, Dan" userId="9bd31ed3-cbbe-49a6-b841-709956ad24cb" providerId="ADAL" clId="{0D3D1FE6-EBC9-413A-9E3A-C2C70EF807B5}" dt="2022-05-13T08:31:33.792" v="134" actId="5793"/>
        <pc:sldMkLst>
          <pc:docMk/>
          <pc:sldMk cId="2153450186" sldId="524"/>
        </pc:sldMkLst>
        <pc:spChg chg="mod">
          <ac:chgData name="King, Dan" userId="9bd31ed3-cbbe-49a6-b841-709956ad24cb" providerId="ADAL" clId="{0D3D1FE6-EBC9-413A-9E3A-C2C70EF807B5}" dt="2022-05-13T08:31:33.792" v="134" actId="5793"/>
          <ac:spMkLst>
            <pc:docMk/>
            <pc:sldMk cId="2153450186" sldId="524"/>
            <ac:spMk id="27" creationId="{00000000-0000-0000-0000-000000000000}"/>
          </ac:spMkLst>
        </pc:spChg>
        <pc:spChg chg="mod">
          <ac:chgData name="King, Dan" userId="9bd31ed3-cbbe-49a6-b841-709956ad24cb" providerId="ADAL" clId="{0D3D1FE6-EBC9-413A-9E3A-C2C70EF807B5}" dt="2022-05-13T08:23:53.701" v="38" actId="6549"/>
          <ac:spMkLst>
            <pc:docMk/>
            <pc:sldMk cId="2153450186" sldId="524"/>
            <ac:spMk id="50" creationId="{00000000-0000-0000-0000-000000000000}"/>
          </ac:spMkLst>
        </pc:spChg>
      </pc:sldChg>
      <pc:sldChg chg="ord">
        <pc:chgData name="King, Dan" userId="9bd31ed3-cbbe-49a6-b841-709956ad24cb" providerId="ADAL" clId="{0D3D1FE6-EBC9-413A-9E3A-C2C70EF807B5}" dt="2022-05-13T08:37:32.684" v="392"/>
        <pc:sldMkLst>
          <pc:docMk/>
          <pc:sldMk cId="1710622695" sldId="525"/>
        </pc:sldMkLst>
      </pc:sldChg>
      <pc:sldChg chg="modSp mod">
        <pc:chgData name="King, Dan" userId="9bd31ed3-cbbe-49a6-b841-709956ad24cb" providerId="ADAL" clId="{0D3D1FE6-EBC9-413A-9E3A-C2C70EF807B5}" dt="2022-05-13T08:42:16.561" v="412" actId="6549"/>
        <pc:sldMkLst>
          <pc:docMk/>
          <pc:sldMk cId="2745009292" sldId="526"/>
        </pc:sldMkLst>
        <pc:spChg chg="mod">
          <ac:chgData name="King, Dan" userId="9bd31ed3-cbbe-49a6-b841-709956ad24cb" providerId="ADAL" clId="{0D3D1FE6-EBC9-413A-9E3A-C2C70EF807B5}" dt="2022-05-13T08:42:16.561" v="412" actId="6549"/>
          <ac:spMkLst>
            <pc:docMk/>
            <pc:sldMk cId="2745009292" sldId="526"/>
            <ac:spMk id="9" creationId="{028F01C7-FF18-40B6-B2A2-1EF4A5079DD4}"/>
          </ac:spMkLst>
        </pc:spChg>
      </pc:sldChg>
      <pc:sldChg chg="modSp mod">
        <pc:chgData name="King, Dan" userId="9bd31ed3-cbbe-49a6-b841-709956ad24cb" providerId="ADAL" clId="{0D3D1FE6-EBC9-413A-9E3A-C2C70EF807B5}" dt="2022-05-13T08:41:11.738" v="406" actId="14100"/>
        <pc:sldMkLst>
          <pc:docMk/>
          <pc:sldMk cId="993640358" sldId="527"/>
        </pc:sldMkLst>
        <pc:spChg chg="mod">
          <ac:chgData name="King, Dan" userId="9bd31ed3-cbbe-49a6-b841-709956ad24cb" providerId="ADAL" clId="{0D3D1FE6-EBC9-413A-9E3A-C2C70EF807B5}" dt="2022-05-13T08:41:11.738" v="406" actId="14100"/>
          <ac:spMkLst>
            <pc:docMk/>
            <pc:sldMk cId="993640358" sldId="527"/>
            <ac:spMk id="9" creationId="{A8F39906-4EF3-447A-B5FE-EF3D339AD155}"/>
          </ac:spMkLst>
        </pc:spChg>
        <pc:spChg chg="mod">
          <ac:chgData name="King, Dan" userId="9bd31ed3-cbbe-49a6-b841-709956ad24cb" providerId="ADAL" clId="{0D3D1FE6-EBC9-413A-9E3A-C2C70EF807B5}" dt="2022-05-13T08:39:54.648" v="402" actId="113"/>
          <ac:spMkLst>
            <pc:docMk/>
            <pc:sldMk cId="993640358" sldId="527"/>
            <ac:spMk id="10" creationId="{D1E05DB5-B268-4CD3-95B1-1EB5091DCFBA}"/>
          </ac:spMkLst>
        </pc:spChg>
      </pc:sldChg>
      <pc:sldChg chg="del mod modShow">
        <pc:chgData name="King, Dan" userId="9bd31ed3-cbbe-49a6-b841-709956ad24cb" providerId="ADAL" clId="{0D3D1FE6-EBC9-413A-9E3A-C2C70EF807B5}" dt="2022-05-13T08:47:29.809" v="418" actId="47"/>
        <pc:sldMkLst>
          <pc:docMk/>
          <pc:sldMk cId="3441404629" sldId="528"/>
        </pc:sldMkLst>
      </pc:sldChg>
      <pc:sldChg chg="del mod modShow">
        <pc:chgData name="King, Dan" userId="9bd31ed3-cbbe-49a6-b841-709956ad24cb" providerId="ADAL" clId="{0D3D1FE6-EBC9-413A-9E3A-C2C70EF807B5}" dt="2022-05-13T08:47:39.112" v="420" actId="47"/>
        <pc:sldMkLst>
          <pc:docMk/>
          <pc:sldMk cId="4259055636" sldId="529"/>
        </pc:sldMkLst>
      </pc:sldChg>
      <pc:sldChg chg="del mod modShow">
        <pc:chgData name="King, Dan" userId="9bd31ed3-cbbe-49a6-b841-709956ad24cb" providerId="ADAL" clId="{0D3D1FE6-EBC9-413A-9E3A-C2C70EF807B5}" dt="2022-05-13T08:47:44.260" v="421" actId="47"/>
        <pc:sldMkLst>
          <pc:docMk/>
          <pc:sldMk cId="3090658674" sldId="530"/>
        </pc:sldMkLst>
      </pc:sldChg>
      <pc:sldChg chg="del mod modShow">
        <pc:chgData name="King, Dan" userId="9bd31ed3-cbbe-49a6-b841-709956ad24cb" providerId="ADAL" clId="{0D3D1FE6-EBC9-413A-9E3A-C2C70EF807B5}" dt="2022-05-13T08:47:31.194" v="419" actId="47"/>
        <pc:sldMkLst>
          <pc:docMk/>
          <pc:sldMk cId="892692221" sldId="531"/>
        </pc:sldMkLst>
      </pc:sldChg>
      <pc:sldChg chg="del mod modShow">
        <pc:chgData name="King, Dan" userId="9bd31ed3-cbbe-49a6-b841-709956ad24cb" providerId="ADAL" clId="{0D3D1FE6-EBC9-413A-9E3A-C2C70EF807B5}" dt="2022-05-13T08:47:22.814" v="417" actId="47"/>
        <pc:sldMkLst>
          <pc:docMk/>
          <pc:sldMk cId="2588437651" sldId="532"/>
        </pc:sldMkLst>
      </pc:sldChg>
      <pc:sldChg chg="del mod modShow">
        <pc:chgData name="King, Dan" userId="9bd31ed3-cbbe-49a6-b841-709956ad24cb" providerId="ADAL" clId="{0D3D1FE6-EBC9-413A-9E3A-C2C70EF807B5}" dt="2022-05-13T08:47:22.814" v="417" actId="47"/>
        <pc:sldMkLst>
          <pc:docMk/>
          <pc:sldMk cId="2611216705" sldId="533"/>
        </pc:sldMkLst>
      </pc:sldChg>
      <pc:sldChg chg="modSp mod ord modAnim modShow">
        <pc:chgData name="King, Dan" userId="9bd31ed3-cbbe-49a6-b841-709956ad24cb" providerId="ADAL" clId="{0D3D1FE6-EBC9-413A-9E3A-C2C70EF807B5}" dt="2022-05-13T08:55:20.394" v="990" actId="20577"/>
        <pc:sldMkLst>
          <pc:docMk/>
          <pc:sldMk cId="3562117272" sldId="534"/>
        </pc:sldMkLst>
        <pc:spChg chg="mod">
          <ac:chgData name="King, Dan" userId="9bd31ed3-cbbe-49a6-b841-709956ad24cb" providerId="ADAL" clId="{0D3D1FE6-EBC9-413A-9E3A-C2C70EF807B5}" dt="2022-05-13T08:55:06.050" v="986" actId="14100"/>
          <ac:spMkLst>
            <pc:docMk/>
            <pc:sldMk cId="3562117272" sldId="534"/>
            <ac:spMk id="15" creationId="{89D09EF4-3F24-4F53-BFA3-5CD71DB86988}"/>
          </ac:spMkLst>
        </pc:spChg>
        <pc:spChg chg="mod">
          <ac:chgData name="King, Dan" userId="9bd31ed3-cbbe-49a6-b841-709956ad24cb" providerId="ADAL" clId="{0D3D1FE6-EBC9-413A-9E3A-C2C70EF807B5}" dt="2022-05-13T08:55:20.394" v="990" actId="20577"/>
          <ac:spMkLst>
            <pc:docMk/>
            <pc:sldMk cId="3562117272" sldId="534"/>
            <ac:spMk id="16" creationId="{20F01C44-3D8F-4715-997F-03EB2D42128B}"/>
          </ac:spMkLst>
        </pc:spChg>
      </pc:sldChg>
      <pc:sldChg chg="ord">
        <pc:chgData name="King, Dan" userId="9bd31ed3-cbbe-49a6-b841-709956ad24cb" providerId="ADAL" clId="{0D3D1FE6-EBC9-413A-9E3A-C2C70EF807B5}" dt="2022-05-13T08:21:25.589" v="5"/>
        <pc:sldMkLst>
          <pc:docMk/>
          <pc:sldMk cId="1307982021" sldId="535"/>
        </pc:sldMkLst>
      </pc:sldChg>
      <pc:sldChg chg="del mod ord modShow">
        <pc:chgData name="King, Dan" userId="9bd31ed3-cbbe-49a6-b841-709956ad24cb" providerId="ADAL" clId="{0D3D1FE6-EBC9-413A-9E3A-C2C70EF807B5}" dt="2022-05-13T09:36:55.222" v="1001" actId="47"/>
        <pc:sldMkLst>
          <pc:docMk/>
          <pc:sldMk cId="4161241319" sldId="536"/>
        </pc:sldMkLst>
      </pc:sldChg>
      <pc:sldChg chg="del mod modShow">
        <pc:chgData name="King, Dan" userId="9bd31ed3-cbbe-49a6-b841-709956ad24cb" providerId="ADAL" clId="{0D3D1FE6-EBC9-413A-9E3A-C2C70EF807B5}" dt="2022-05-13T08:47:22.814" v="417" actId="47"/>
        <pc:sldMkLst>
          <pc:docMk/>
          <pc:sldMk cId="736455920" sldId="537"/>
        </pc:sldMkLst>
      </pc:sldChg>
      <pc:sldChg chg="del mod modShow">
        <pc:chgData name="King, Dan" userId="9bd31ed3-cbbe-49a6-b841-709956ad24cb" providerId="ADAL" clId="{0D3D1FE6-EBC9-413A-9E3A-C2C70EF807B5}" dt="2022-05-13T08:47:22.814" v="417" actId="47"/>
        <pc:sldMkLst>
          <pc:docMk/>
          <pc:sldMk cId="4283163769" sldId="538"/>
        </pc:sldMkLst>
      </pc:sldChg>
      <pc:sldChg chg="mod modShow">
        <pc:chgData name="King, Dan" userId="9bd31ed3-cbbe-49a6-b841-709956ad24cb" providerId="ADAL" clId="{0D3D1FE6-EBC9-413A-9E3A-C2C70EF807B5}" dt="2022-05-13T08:43:01.823" v="414" actId="729"/>
        <pc:sldMkLst>
          <pc:docMk/>
          <pc:sldMk cId="3767507189" sldId="539"/>
        </pc:sldMkLst>
      </pc:sldChg>
      <pc:sldChg chg="del">
        <pc:chgData name="King, Dan" userId="9bd31ed3-cbbe-49a6-b841-709956ad24cb" providerId="ADAL" clId="{0D3D1FE6-EBC9-413A-9E3A-C2C70EF807B5}" dt="2022-05-13T08:48:00.786" v="422" actId="47"/>
        <pc:sldMkLst>
          <pc:docMk/>
          <pc:sldMk cId="2566552949" sldId="540"/>
        </pc:sldMkLst>
      </pc:sldChg>
      <pc:sldChg chg="del">
        <pc:chgData name="King, Dan" userId="9bd31ed3-cbbe-49a6-b841-709956ad24cb" providerId="ADAL" clId="{0D3D1FE6-EBC9-413A-9E3A-C2C70EF807B5}" dt="2022-05-13T08:48:00.786" v="422" actId="47"/>
        <pc:sldMkLst>
          <pc:docMk/>
          <pc:sldMk cId="725411007" sldId="541"/>
        </pc:sldMkLst>
      </pc:sldChg>
      <pc:sldChg chg="del">
        <pc:chgData name="King, Dan" userId="9bd31ed3-cbbe-49a6-b841-709956ad24cb" providerId="ADAL" clId="{0D3D1FE6-EBC9-413A-9E3A-C2C70EF807B5}" dt="2022-05-13T08:48:00.786" v="422" actId="47"/>
        <pc:sldMkLst>
          <pc:docMk/>
          <pc:sldMk cId="1149827666" sldId="54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90B055-F945-43FB-98E8-6349F70A307C}" type="datetimeFigureOut">
              <a:rPr lang="en-GB" smtClean="0"/>
              <a:t>13/05/2022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AB1536-1897-42CE-9816-7C4BC33BFA80}" type="slidenum">
              <a:rPr lang="en-GB" smtClean="0"/>
              <a:t>‹#›</a:t>
            </a:fld>
            <a:endParaRPr lang="en-GB"/>
          </a:p>
        </p:txBody>
      </p:sp>
    </p:spTree>
    <p:extLst>
      <p:ext uri="{BB962C8B-B14F-4D97-AF65-F5344CB8AC3E}">
        <p14:creationId xmlns:p14="http://schemas.microsoft.com/office/powerpoint/2010/main" val="3069415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9AB1536-1897-42CE-9816-7C4BC33BFA80}" type="slidenum">
              <a:rPr lang="en-GB" smtClean="0"/>
              <a:t>1</a:t>
            </a:fld>
            <a:endParaRPr lang="en-GB"/>
          </a:p>
        </p:txBody>
      </p:sp>
    </p:spTree>
    <p:extLst>
      <p:ext uri="{BB962C8B-B14F-4D97-AF65-F5344CB8AC3E}">
        <p14:creationId xmlns:p14="http://schemas.microsoft.com/office/powerpoint/2010/main" val="1463051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E7B5C4B-D82D-4175-AC8A-FB2092C23925}" type="slidenum">
              <a:rPr lang="en-GB" smtClean="0"/>
              <a:t>2</a:t>
            </a:fld>
            <a:endParaRPr lang="en-GB"/>
          </a:p>
        </p:txBody>
      </p:sp>
    </p:spTree>
    <p:extLst>
      <p:ext uri="{BB962C8B-B14F-4D97-AF65-F5344CB8AC3E}">
        <p14:creationId xmlns:p14="http://schemas.microsoft.com/office/powerpoint/2010/main" val="2733862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E7B5C4B-D82D-4175-AC8A-FB2092C23925}" type="slidenum">
              <a:rPr lang="en-GB" smtClean="0"/>
              <a:t>3</a:t>
            </a:fld>
            <a:endParaRPr lang="en-GB"/>
          </a:p>
        </p:txBody>
      </p:sp>
    </p:spTree>
    <p:extLst>
      <p:ext uri="{BB962C8B-B14F-4D97-AF65-F5344CB8AC3E}">
        <p14:creationId xmlns:p14="http://schemas.microsoft.com/office/powerpoint/2010/main" val="3597544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E7B5C4B-D82D-4175-AC8A-FB2092C23925}" type="slidenum">
              <a:rPr lang="en-GB" smtClean="0"/>
              <a:t>4</a:t>
            </a:fld>
            <a:endParaRPr lang="en-GB"/>
          </a:p>
        </p:txBody>
      </p:sp>
    </p:spTree>
    <p:extLst>
      <p:ext uri="{BB962C8B-B14F-4D97-AF65-F5344CB8AC3E}">
        <p14:creationId xmlns:p14="http://schemas.microsoft.com/office/powerpoint/2010/main" val="1837684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04CA64FB-7AE6-4DAF-8D63-614E34261288}" type="slidenum">
              <a:rPr lang="en-US" smtClean="0"/>
              <a:pPr>
                <a:defRPr/>
              </a:pPr>
              <a:t>6</a:t>
            </a:fld>
            <a:endParaRPr lang="en-US"/>
          </a:p>
        </p:txBody>
      </p:sp>
    </p:spTree>
    <p:extLst>
      <p:ext uri="{BB962C8B-B14F-4D97-AF65-F5344CB8AC3E}">
        <p14:creationId xmlns:p14="http://schemas.microsoft.com/office/powerpoint/2010/main" val="793924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E7B5C4B-D82D-4175-AC8A-FB2092C23925}" type="slidenum">
              <a:rPr lang="en-GB" smtClean="0"/>
              <a:t>12</a:t>
            </a:fld>
            <a:endParaRPr lang="en-GB"/>
          </a:p>
        </p:txBody>
      </p:sp>
    </p:spTree>
    <p:extLst>
      <p:ext uri="{BB962C8B-B14F-4D97-AF65-F5344CB8AC3E}">
        <p14:creationId xmlns:p14="http://schemas.microsoft.com/office/powerpoint/2010/main" val="2237861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04FC7-30FB-415B-987A-74FD40FFFB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0CA08DF-36AE-4EA5-BBF2-6541B19542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408824A-DB4A-41CD-964E-E0343421CFB3}"/>
              </a:ext>
            </a:extLst>
          </p:cNvPr>
          <p:cNvSpPr>
            <a:spLocks noGrp="1"/>
          </p:cNvSpPr>
          <p:nvPr>
            <p:ph type="dt" sz="half" idx="10"/>
          </p:nvPr>
        </p:nvSpPr>
        <p:spPr/>
        <p:txBody>
          <a:bodyPr/>
          <a:lstStyle/>
          <a:p>
            <a:fld id="{23BB6A36-EFD4-4433-A808-6F161AE032B8}" type="datetimeFigureOut">
              <a:rPr lang="en-GB" smtClean="0"/>
              <a:t>13/05/2022</a:t>
            </a:fld>
            <a:endParaRPr lang="en-GB"/>
          </a:p>
        </p:txBody>
      </p:sp>
      <p:sp>
        <p:nvSpPr>
          <p:cNvPr id="5" name="Footer Placeholder 4">
            <a:extLst>
              <a:ext uri="{FF2B5EF4-FFF2-40B4-BE49-F238E27FC236}">
                <a16:creationId xmlns:a16="http://schemas.microsoft.com/office/drawing/2014/main" id="{473AF79C-70D7-4D47-90B7-137F32EB56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FC20FF-82A2-404C-B1C2-7E404FAEBBED}"/>
              </a:ext>
            </a:extLst>
          </p:cNvPr>
          <p:cNvSpPr>
            <a:spLocks noGrp="1"/>
          </p:cNvSpPr>
          <p:nvPr>
            <p:ph type="sldNum" sz="quarter" idx="12"/>
          </p:nvPr>
        </p:nvSpPr>
        <p:spPr/>
        <p:txBody>
          <a:bodyPr/>
          <a:lstStyle/>
          <a:p>
            <a:fld id="{DE690F3C-BC2E-46E2-A600-9A62F6D9665C}" type="slidenum">
              <a:rPr lang="en-GB" smtClean="0"/>
              <a:t>‹#›</a:t>
            </a:fld>
            <a:endParaRPr lang="en-GB"/>
          </a:p>
        </p:txBody>
      </p:sp>
    </p:spTree>
    <p:extLst>
      <p:ext uri="{BB962C8B-B14F-4D97-AF65-F5344CB8AC3E}">
        <p14:creationId xmlns:p14="http://schemas.microsoft.com/office/powerpoint/2010/main" val="331278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58525-D38C-49FF-8F40-0D3A18160C1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AD1687E-64DB-4860-A0F9-23ED204031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2BE4C53-167B-4096-A076-7236D06AE086}"/>
              </a:ext>
            </a:extLst>
          </p:cNvPr>
          <p:cNvSpPr>
            <a:spLocks noGrp="1"/>
          </p:cNvSpPr>
          <p:nvPr>
            <p:ph type="dt" sz="half" idx="10"/>
          </p:nvPr>
        </p:nvSpPr>
        <p:spPr/>
        <p:txBody>
          <a:bodyPr/>
          <a:lstStyle/>
          <a:p>
            <a:fld id="{23BB6A36-EFD4-4433-A808-6F161AE032B8}" type="datetimeFigureOut">
              <a:rPr lang="en-GB" smtClean="0"/>
              <a:t>13/05/2022</a:t>
            </a:fld>
            <a:endParaRPr lang="en-GB"/>
          </a:p>
        </p:txBody>
      </p:sp>
      <p:sp>
        <p:nvSpPr>
          <p:cNvPr id="5" name="Footer Placeholder 4">
            <a:extLst>
              <a:ext uri="{FF2B5EF4-FFF2-40B4-BE49-F238E27FC236}">
                <a16:creationId xmlns:a16="http://schemas.microsoft.com/office/drawing/2014/main" id="{8D48102F-1B4B-4F41-9D5D-E74A7C82FE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EA6DE3-7AC7-49BD-844C-4AE492059C57}"/>
              </a:ext>
            </a:extLst>
          </p:cNvPr>
          <p:cNvSpPr>
            <a:spLocks noGrp="1"/>
          </p:cNvSpPr>
          <p:nvPr>
            <p:ph type="sldNum" sz="quarter" idx="12"/>
          </p:nvPr>
        </p:nvSpPr>
        <p:spPr/>
        <p:txBody>
          <a:bodyPr/>
          <a:lstStyle/>
          <a:p>
            <a:fld id="{DE690F3C-BC2E-46E2-A600-9A62F6D9665C}" type="slidenum">
              <a:rPr lang="en-GB" smtClean="0"/>
              <a:t>‹#›</a:t>
            </a:fld>
            <a:endParaRPr lang="en-GB"/>
          </a:p>
        </p:txBody>
      </p:sp>
    </p:spTree>
    <p:extLst>
      <p:ext uri="{BB962C8B-B14F-4D97-AF65-F5344CB8AC3E}">
        <p14:creationId xmlns:p14="http://schemas.microsoft.com/office/powerpoint/2010/main" val="771701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FC8CE4-1DFB-40F4-93BE-D94150665A2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8D94F73-80FF-4561-90FA-6BDC4108C12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A6CD24-E9CF-43EC-A2B7-6DB2EA09F3C3}"/>
              </a:ext>
            </a:extLst>
          </p:cNvPr>
          <p:cNvSpPr>
            <a:spLocks noGrp="1"/>
          </p:cNvSpPr>
          <p:nvPr>
            <p:ph type="dt" sz="half" idx="10"/>
          </p:nvPr>
        </p:nvSpPr>
        <p:spPr/>
        <p:txBody>
          <a:bodyPr/>
          <a:lstStyle/>
          <a:p>
            <a:fld id="{23BB6A36-EFD4-4433-A808-6F161AE032B8}" type="datetimeFigureOut">
              <a:rPr lang="en-GB" smtClean="0"/>
              <a:t>13/05/2022</a:t>
            </a:fld>
            <a:endParaRPr lang="en-GB"/>
          </a:p>
        </p:txBody>
      </p:sp>
      <p:sp>
        <p:nvSpPr>
          <p:cNvPr id="5" name="Footer Placeholder 4">
            <a:extLst>
              <a:ext uri="{FF2B5EF4-FFF2-40B4-BE49-F238E27FC236}">
                <a16:creationId xmlns:a16="http://schemas.microsoft.com/office/drawing/2014/main" id="{E08A89EA-B931-48B6-9220-7973AF3E7B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9B9BFD8-DEED-4FB1-88EC-77FCFC627387}"/>
              </a:ext>
            </a:extLst>
          </p:cNvPr>
          <p:cNvSpPr>
            <a:spLocks noGrp="1"/>
          </p:cNvSpPr>
          <p:nvPr>
            <p:ph type="sldNum" sz="quarter" idx="12"/>
          </p:nvPr>
        </p:nvSpPr>
        <p:spPr/>
        <p:txBody>
          <a:bodyPr/>
          <a:lstStyle/>
          <a:p>
            <a:fld id="{DE690F3C-BC2E-46E2-A600-9A62F6D9665C}" type="slidenum">
              <a:rPr lang="en-GB" smtClean="0"/>
              <a:t>‹#›</a:t>
            </a:fld>
            <a:endParaRPr lang="en-GB"/>
          </a:p>
        </p:txBody>
      </p:sp>
    </p:spTree>
    <p:extLst>
      <p:ext uri="{BB962C8B-B14F-4D97-AF65-F5344CB8AC3E}">
        <p14:creationId xmlns:p14="http://schemas.microsoft.com/office/powerpoint/2010/main" val="86658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5DB51-411E-4E20-8AAC-283560BBFE7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1534387-8714-4BAE-963F-2AF3C413D7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D5E8080-7B67-4CB2-AA0F-F75AA7E343E6}"/>
              </a:ext>
            </a:extLst>
          </p:cNvPr>
          <p:cNvSpPr>
            <a:spLocks noGrp="1"/>
          </p:cNvSpPr>
          <p:nvPr>
            <p:ph type="dt" sz="half" idx="10"/>
          </p:nvPr>
        </p:nvSpPr>
        <p:spPr/>
        <p:txBody>
          <a:bodyPr/>
          <a:lstStyle/>
          <a:p>
            <a:fld id="{23BB6A36-EFD4-4433-A808-6F161AE032B8}" type="datetimeFigureOut">
              <a:rPr lang="en-GB" smtClean="0"/>
              <a:t>13/05/2022</a:t>
            </a:fld>
            <a:endParaRPr lang="en-GB"/>
          </a:p>
        </p:txBody>
      </p:sp>
      <p:sp>
        <p:nvSpPr>
          <p:cNvPr id="5" name="Footer Placeholder 4">
            <a:extLst>
              <a:ext uri="{FF2B5EF4-FFF2-40B4-BE49-F238E27FC236}">
                <a16:creationId xmlns:a16="http://schemas.microsoft.com/office/drawing/2014/main" id="{4393989A-9834-4BDD-8F07-E991E13C88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31A5BF-3E5A-4563-A9AF-F8E8FFE19374}"/>
              </a:ext>
            </a:extLst>
          </p:cNvPr>
          <p:cNvSpPr>
            <a:spLocks noGrp="1"/>
          </p:cNvSpPr>
          <p:nvPr>
            <p:ph type="sldNum" sz="quarter" idx="12"/>
          </p:nvPr>
        </p:nvSpPr>
        <p:spPr/>
        <p:txBody>
          <a:bodyPr/>
          <a:lstStyle/>
          <a:p>
            <a:fld id="{DE690F3C-BC2E-46E2-A600-9A62F6D9665C}" type="slidenum">
              <a:rPr lang="en-GB" smtClean="0"/>
              <a:t>‹#›</a:t>
            </a:fld>
            <a:endParaRPr lang="en-GB"/>
          </a:p>
        </p:txBody>
      </p:sp>
    </p:spTree>
    <p:extLst>
      <p:ext uri="{BB962C8B-B14F-4D97-AF65-F5344CB8AC3E}">
        <p14:creationId xmlns:p14="http://schemas.microsoft.com/office/powerpoint/2010/main" val="2271766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34D85-6445-4CD0-AA8C-1C543283B3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8EBA635-0414-4E40-9FAB-C849BABC60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880355-285F-443F-95FB-B6659BE6BA5E}"/>
              </a:ext>
            </a:extLst>
          </p:cNvPr>
          <p:cNvSpPr>
            <a:spLocks noGrp="1"/>
          </p:cNvSpPr>
          <p:nvPr>
            <p:ph type="dt" sz="half" idx="10"/>
          </p:nvPr>
        </p:nvSpPr>
        <p:spPr/>
        <p:txBody>
          <a:bodyPr/>
          <a:lstStyle/>
          <a:p>
            <a:fld id="{23BB6A36-EFD4-4433-A808-6F161AE032B8}" type="datetimeFigureOut">
              <a:rPr lang="en-GB" smtClean="0"/>
              <a:t>13/05/2022</a:t>
            </a:fld>
            <a:endParaRPr lang="en-GB"/>
          </a:p>
        </p:txBody>
      </p:sp>
      <p:sp>
        <p:nvSpPr>
          <p:cNvPr id="5" name="Footer Placeholder 4">
            <a:extLst>
              <a:ext uri="{FF2B5EF4-FFF2-40B4-BE49-F238E27FC236}">
                <a16:creationId xmlns:a16="http://schemas.microsoft.com/office/drawing/2014/main" id="{50F7B9FD-2436-46CF-A338-9C4E72928F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35FBF9-D326-4AA2-A5FF-89DFFFA6863A}"/>
              </a:ext>
            </a:extLst>
          </p:cNvPr>
          <p:cNvSpPr>
            <a:spLocks noGrp="1"/>
          </p:cNvSpPr>
          <p:nvPr>
            <p:ph type="sldNum" sz="quarter" idx="12"/>
          </p:nvPr>
        </p:nvSpPr>
        <p:spPr/>
        <p:txBody>
          <a:bodyPr/>
          <a:lstStyle/>
          <a:p>
            <a:fld id="{DE690F3C-BC2E-46E2-A600-9A62F6D9665C}" type="slidenum">
              <a:rPr lang="en-GB" smtClean="0"/>
              <a:t>‹#›</a:t>
            </a:fld>
            <a:endParaRPr lang="en-GB"/>
          </a:p>
        </p:txBody>
      </p:sp>
    </p:spTree>
    <p:extLst>
      <p:ext uri="{BB962C8B-B14F-4D97-AF65-F5344CB8AC3E}">
        <p14:creationId xmlns:p14="http://schemas.microsoft.com/office/powerpoint/2010/main" val="697160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BE74A-678D-4FD2-B41E-FF3E0B1F935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DD6CDB-1690-41E9-9007-0F7F2002FC5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E529D6E-9EC2-4E71-87DB-48BEFFA02C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C84824B-BF73-43E5-B600-B2DB269043FD}"/>
              </a:ext>
            </a:extLst>
          </p:cNvPr>
          <p:cNvSpPr>
            <a:spLocks noGrp="1"/>
          </p:cNvSpPr>
          <p:nvPr>
            <p:ph type="dt" sz="half" idx="10"/>
          </p:nvPr>
        </p:nvSpPr>
        <p:spPr/>
        <p:txBody>
          <a:bodyPr/>
          <a:lstStyle/>
          <a:p>
            <a:fld id="{23BB6A36-EFD4-4433-A808-6F161AE032B8}" type="datetimeFigureOut">
              <a:rPr lang="en-GB" smtClean="0"/>
              <a:t>13/05/2022</a:t>
            </a:fld>
            <a:endParaRPr lang="en-GB"/>
          </a:p>
        </p:txBody>
      </p:sp>
      <p:sp>
        <p:nvSpPr>
          <p:cNvPr id="6" name="Footer Placeholder 5">
            <a:extLst>
              <a:ext uri="{FF2B5EF4-FFF2-40B4-BE49-F238E27FC236}">
                <a16:creationId xmlns:a16="http://schemas.microsoft.com/office/drawing/2014/main" id="{4F4E4330-0D88-4055-9368-0DBD124F7A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32F920B-938B-4DF3-B50F-1C52CD0BBDD9}"/>
              </a:ext>
            </a:extLst>
          </p:cNvPr>
          <p:cNvSpPr>
            <a:spLocks noGrp="1"/>
          </p:cNvSpPr>
          <p:nvPr>
            <p:ph type="sldNum" sz="quarter" idx="12"/>
          </p:nvPr>
        </p:nvSpPr>
        <p:spPr/>
        <p:txBody>
          <a:bodyPr/>
          <a:lstStyle/>
          <a:p>
            <a:fld id="{DE690F3C-BC2E-46E2-A600-9A62F6D9665C}" type="slidenum">
              <a:rPr lang="en-GB" smtClean="0"/>
              <a:t>‹#›</a:t>
            </a:fld>
            <a:endParaRPr lang="en-GB"/>
          </a:p>
        </p:txBody>
      </p:sp>
    </p:spTree>
    <p:extLst>
      <p:ext uri="{BB962C8B-B14F-4D97-AF65-F5344CB8AC3E}">
        <p14:creationId xmlns:p14="http://schemas.microsoft.com/office/powerpoint/2010/main" val="1868730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E4703-DFB3-4316-8A98-3019D03671B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491DCF8-25E8-4034-BA3A-2651FDA0EF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7CF4507-30D6-4963-8601-580F1B1FA1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2B107FD-3F5E-4F0E-8370-80C9613ADE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08161D2-50C6-41C3-94F1-5C6161EA46C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9513D50-60C0-4AB6-94A5-8CA93417AA92}"/>
              </a:ext>
            </a:extLst>
          </p:cNvPr>
          <p:cNvSpPr>
            <a:spLocks noGrp="1"/>
          </p:cNvSpPr>
          <p:nvPr>
            <p:ph type="dt" sz="half" idx="10"/>
          </p:nvPr>
        </p:nvSpPr>
        <p:spPr/>
        <p:txBody>
          <a:bodyPr/>
          <a:lstStyle/>
          <a:p>
            <a:fld id="{23BB6A36-EFD4-4433-A808-6F161AE032B8}" type="datetimeFigureOut">
              <a:rPr lang="en-GB" smtClean="0"/>
              <a:t>13/05/2022</a:t>
            </a:fld>
            <a:endParaRPr lang="en-GB"/>
          </a:p>
        </p:txBody>
      </p:sp>
      <p:sp>
        <p:nvSpPr>
          <p:cNvPr id="8" name="Footer Placeholder 7">
            <a:extLst>
              <a:ext uri="{FF2B5EF4-FFF2-40B4-BE49-F238E27FC236}">
                <a16:creationId xmlns:a16="http://schemas.microsoft.com/office/drawing/2014/main" id="{6C8DBC43-2773-40A0-8729-CB8C3E44E9F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0C8D326-876C-45BA-8A83-6D3F5E0C2BBE}"/>
              </a:ext>
            </a:extLst>
          </p:cNvPr>
          <p:cNvSpPr>
            <a:spLocks noGrp="1"/>
          </p:cNvSpPr>
          <p:nvPr>
            <p:ph type="sldNum" sz="quarter" idx="12"/>
          </p:nvPr>
        </p:nvSpPr>
        <p:spPr/>
        <p:txBody>
          <a:bodyPr/>
          <a:lstStyle/>
          <a:p>
            <a:fld id="{DE690F3C-BC2E-46E2-A600-9A62F6D9665C}" type="slidenum">
              <a:rPr lang="en-GB" smtClean="0"/>
              <a:t>‹#›</a:t>
            </a:fld>
            <a:endParaRPr lang="en-GB"/>
          </a:p>
        </p:txBody>
      </p:sp>
    </p:spTree>
    <p:extLst>
      <p:ext uri="{BB962C8B-B14F-4D97-AF65-F5344CB8AC3E}">
        <p14:creationId xmlns:p14="http://schemas.microsoft.com/office/powerpoint/2010/main" val="1239721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45779-190D-4CEB-920D-0960D6A3130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99AB0C2-613C-4919-9843-51F94E1833D8}"/>
              </a:ext>
            </a:extLst>
          </p:cNvPr>
          <p:cNvSpPr>
            <a:spLocks noGrp="1"/>
          </p:cNvSpPr>
          <p:nvPr>
            <p:ph type="dt" sz="half" idx="10"/>
          </p:nvPr>
        </p:nvSpPr>
        <p:spPr/>
        <p:txBody>
          <a:bodyPr/>
          <a:lstStyle/>
          <a:p>
            <a:fld id="{23BB6A36-EFD4-4433-A808-6F161AE032B8}" type="datetimeFigureOut">
              <a:rPr lang="en-GB" smtClean="0"/>
              <a:t>13/05/2022</a:t>
            </a:fld>
            <a:endParaRPr lang="en-GB"/>
          </a:p>
        </p:txBody>
      </p:sp>
      <p:sp>
        <p:nvSpPr>
          <p:cNvPr id="4" name="Footer Placeholder 3">
            <a:extLst>
              <a:ext uri="{FF2B5EF4-FFF2-40B4-BE49-F238E27FC236}">
                <a16:creationId xmlns:a16="http://schemas.microsoft.com/office/drawing/2014/main" id="{955B269B-DC81-402A-83C4-A77A1405AC8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F064350-029C-40B8-956A-27E5CE39F575}"/>
              </a:ext>
            </a:extLst>
          </p:cNvPr>
          <p:cNvSpPr>
            <a:spLocks noGrp="1"/>
          </p:cNvSpPr>
          <p:nvPr>
            <p:ph type="sldNum" sz="quarter" idx="12"/>
          </p:nvPr>
        </p:nvSpPr>
        <p:spPr/>
        <p:txBody>
          <a:bodyPr/>
          <a:lstStyle/>
          <a:p>
            <a:fld id="{DE690F3C-BC2E-46E2-A600-9A62F6D9665C}" type="slidenum">
              <a:rPr lang="en-GB" smtClean="0"/>
              <a:t>‹#›</a:t>
            </a:fld>
            <a:endParaRPr lang="en-GB"/>
          </a:p>
        </p:txBody>
      </p:sp>
    </p:spTree>
    <p:extLst>
      <p:ext uri="{BB962C8B-B14F-4D97-AF65-F5344CB8AC3E}">
        <p14:creationId xmlns:p14="http://schemas.microsoft.com/office/powerpoint/2010/main" val="1979356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CC3847-F7C4-48F7-AF1D-C64981EAA9C8}"/>
              </a:ext>
            </a:extLst>
          </p:cNvPr>
          <p:cNvSpPr>
            <a:spLocks noGrp="1"/>
          </p:cNvSpPr>
          <p:nvPr>
            <p:ph type="dt" sz="half" idx="10"/>
          </p:nvPr>
        </p:nvSpPr>
        <p:spPr/>
        <p:txBody>
          <a:bodyPr/>
          <a:lstStyle/>
          <a:p>
            <a:fld id="{23BB6A36-EFD4-4433-A808-6F161AE032B8}" type="datetimeFigureOut">
              <a:rPr lang="en-GB" smtClean="0"/>
              <a:t>13/05/2022</a:t>
            </a:fld>
            <a:endParaRPr lang="en-GB"/>
          </a:p>
        </p:txBody>
      </p:sp>
      <p:sp>
        <p:nvSpPr>
          <p:cNvPr id="3" name="Footer Placeholder 2">
            <a:extLst>
              <a:ext uri="{FF2B5EF4-FFF2-40B4-BE49-F238E27FC236}">
                <a16:creationId xmlns:a16="http://schemas.microsoft.com/office/drawing/2014/main" id="{D35EFC34-D2E7-4236-9605-C3F53CB4CA8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E218918-CAED-4353-B05B-02972719B261}"/>
              </a:ext>
            </a:extLst>
          </p:cNvPr>
          <p:cNvSpPr>
            <a:spLocks noGrp="1"/>
          </p:cNvSpPr>
          <p:nvPr>
            <p:ph type="sldNum" sz="quarter" idx="12"/>
          </p:nvPr>
        </p:nvSpPr>
        <p:spPr/>
        <p:txBody>
          <a:bodyPr/>
          <a:lstStyle/>
          <a:p>
            <a:fld id="{DE690F3C-BC2E-46E2-A600-9A62F6D9665C}" type="slidenum">
              <a:rPr lang="en-GB" smtClean="0"/>
              <a:t>‹#›</a:t>
            </a:fld>
            <a:endParaRPr lang="en-GB"/>
          </a:p>
        </p:txBody>
      </p:sp>
    </p:spTree>
    <p:extLst>
      <p:ext uri="{BB962C8B-B14F-4D97-AF65-F5344CB8AC3E}">
        <p14:creationId xmlns:p14="http://schemas.microsoft.com/office/powerpoint/2010/main" val="1132166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47F7C-4171-4D42-98A2-904A92A7AC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80EFDF2-CF00-41AB-A41B-B928ACC69D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5BBD3B3-DFFE-4789-879C-FE39C1FD83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CAC8F4-8E8E-402C-96AA-AF0DA40E787C}"/>
              </a:ext>
            </a:extLst>
          </p:cNvPr>
          <p:cNvSpPr>
            <a:spLocks noGrp="1"/>
          </p:cNvSpPr>
          <p:nvPr>
            <p:ph type="dt" sz="half" idx="10"/>
          </p:nvPr>
        </p:nvSpPr>
        <p:spPr/>
        <p:txBody>
          <a:bodyPr/>
          <a:lstStyle/>
          <a:p>
            <a:fld id="{23BB6A36-EFD4-4433-A808-6F161AE032B8}" type="datetimeFigureOut">
              <a:rPr lang="en-GB" smtClean="0"/>
              <a:t>13/05/2022</a:t>
            </a:fld>
            <a:endParaRPr lang="en-GB"/>
          </a:p>
        </p:txBody>
      </p:sp>
      <p:sp>
        <p:nvSpPr>
          <p:cNvPr id="6" name="Footer Placeholder 5">
            <a:extLst>
              <a:ext uri="{FF2B5EF4-FFF2-40B4-BE49-F238E27FC236}">
                <a16:creationId xmlns:a16="http://schemas.microsoft.com/office/drawing/2014/main" id="{771968E2-1ABD-4B0B-BFBA-CC7D29D8D49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056EE46-B68C-4D37-9060-001F98DDF5FC}"/>
              </a:ext>
            </a:extLst>
          </p:cNvPr>
          <p:cNvSpPr>
            <a:spLocks noGrp="1"/>
          </p:cNvSpPr>
          <p:nvPr>
            <p:ph type="sldNum" sz="quarter" idx="12"/>
          </p:nvPr>
        </p:nvSpPr>
        <p:spPr/>
        <p:txBody>
          <a:bodyPr/>
          <a:lstStyle/>
          <a:p>
            <a:fld id="{DE690F3C-BC2E-46E2-A600-9A62F6D9665C}" type="slidenum">
              <a:rPr lang="en-GB" smtClean="0"/>
              <a:t>‹#›</a:t>
            </a:fld>
            <a:endParaRPr lang="en-GB"/>
          </a:p>
        </p:txBody>
      </p:sp>
    </p:spTree>
    <p:extLst>
      <p:ext uri="{BB962C8B-B14F-4D97-AF65-F5344CB8AC3E}">
        <p14:creationId xmlns:p14="http://schemas.microsoft.com/office/powerpoint/2010/main" val="1503111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BE220-46C9-4542-875A-608A02FC13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D1A229E-6342-492C-9AC7-D2B13685D6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801E432-2073-491E-8444-D81F4FEDDE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78F34B-40C2-4F42-92AF-9485ABC1E55E}"/>
              </a:ext>
            </a:extLst>
          </p:cNvPr>
          <p:cNvSpPr>
            <a:spLocks noGrp="1"/>
          </p:cNvSpPr>
          <p:nvPr>
            <p:ph type="dt" sz="half" idx="10"/>
          </p:nvPr>
        </p:nvSpPr>
        <p:spPr/>
        <p:txBody>
          <a:bodyPr/>
          <a:lstStyle/>
          <a:p>
            <a:fld id="{23BB6A36-EFD4-4433-A808-6F161AE032B8}" type="datetimeFigureOut">
              <a:rPr lang="en-GB" smtClean="0"/>
              <a:t>13/05/2022</a:t>
            </a:fld>
            <a:endParaRPr lang="en-GB"/>
          </a:p>
        </p:txBody>
      </p:sp>
      <p:sp>
        <p:nvSpPr>
          <p:cNvPr id="6" name="Footer Placeholder 5">
            <a:extLst>
              <a:ext uri="{FF2B5EF4-FFF2-40B4-BE49-F238E27FC236}">
                <a16:creationId xmlns:a16="http://schemas.microsoft.com/office/drawing/2014/main" id="{4AFCF952-371F-4378-834C-E03390CFF1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D53E6E3-4BEA-4A41-9CC6-2680F6A22914}"/>
              </a:ext>
            </a:extLst>
          </p:cNvPr>
          <p:cNvSpPr>
            <a:spLocks noGrp="1"/>
          </p:cNvSpPr>
          <p:nvPr>
            <p:ph type="sldNum" sz="quarter" idx="12"/>
          </p:nvPr>
        </p:nvSpPr>
        <p:spPr/>
        <p:txBody>
          <a:bodyPr/>
          <a:lstStyle/>
          <a:p>
            <a:fld id="{DE690F3C-BC2E-46E2-A600-9A62F6D9665C}" type="slidenum">
              <a:rPr lang="en-GB" smtClean="0"/>
              <a:t>‹#›</a:t>
            </a:fld>
            <a:endParaRPr lang="en-GB"/>
          </a:p>
        </p:txBody>
      </p:sp>
    </p:spTree>
    <p:extLst>
      <p:ext uri="{BB962C8B-B14F-4D97-AF65-F5344CB8AC3E}">
        <p14:creationId xmlns:p14="http://schemas.microsoft.com/office/powerpoint/2010/main" val="3177361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998D0A-59AD-4716-BF47-707FBD06A0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315EDB5-2201-48C8-9311-78BFB3B568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0AC99D-871F-446A-AECF-C5A36AD9F5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BB6A36-EFD4-4433-A808-6F161AE032B8}" type="datetimeFigureOut">
              <a:rPr lang="en-GB" smtClean="0"/>
              <a:t>13/05/2022</a:t>
            </a:fld>
            <a:endParaRPr lang="en-GB"/>
          </a:p>
        </p:txBody>
      </p:sp>
      <p:sp>
        <p:nvSpPr>
          <p:cNvPr id="5" name="Footer Placeholder 4">
            <a:extLst>
              <a:ext uri="{FF2B5EF4-FFF2-40B4-BE49-F238E27FC236}">
                <a16:creationId xmlns:a16="http://schemas.microsoft.com/office/drawing/2014/main" id="{740B5C83-D99E-440B-9BEE-5FA93B9102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FA15480-82E2-42AF-B8B2-E0EAA2619B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690F3C-BC2E-46E2-A600-9A62F6D9665C}" type="slidenum">
              <a:rPr lang="en-GB" smtClean="0"/>
              <a:t>‹#›</a:t>
            </a:fld>
            <a:endParaRPr lang="en-GB"/>
          </a:p>
        </p:txBody>
      </p:sp>
    </p:spTree>
    <p:extLst>
      <p:ext uri="{BB962C8B-B14F-4D97-AF65-F5344CB8AC3E}">
        <p14:creationId xmlns:p14="http://schemas.microsoft.com/office/powerpoint/2010/main" val="25427585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3" descr="scc powerpoint image 10.jpg"/>
          <p:cNvPicPr>
            <a:picLocks noChangeAspect="1"/>
          </p:cNvPicPr>
          <p:nvPr/>
        </p:nvPicPr>
        <p:blipFill rotWithShape="1">
          <a:blip r:embed="rId3">
            <a:extLst>
              <a:ext uri="{28A0092B-C50C-407E-A947-70E740481C1C}">
                <a14:useLocalDpi xmlns:a14="http://schemas.microsoft.com/office/drawing/2010/main" val="0"/>
              </a:ext>
            </a:extLst>
          </a:blip>
          <a:srcRect l="1" r="1" b="17462"/>
          <a:stretch/>
        </p:blipFill>
        <p:spPr bwMode="auto">
          <a:xfrm>
            <a:off x="0" y="0"/>
            <a:ext cx="12192000" cy="6848475"/>
          </a:xfrm>
          <a:prstGeom prst="rect">
            <a:avLst/>
          </a:prstGeom>
          <a:noFill/>
          <a:ln>
            <a:noFill/>
          </a:ln>
        </p:spPr>
      </p:pic>
      <p:sp>
        <p:nvSpPr>
          <p:cNvPr id="8" name="Rectangle 7"/>
          <p:cNvSpPr/>
          <p:nvPr/>
        </p:nvSpPr>
        <p:spPr>
          <a:xfrm>
            <a:off x="-1" y="5292484"/>
            <a:ext cx="4942935" cy="65087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chemeClr val="bg1"/>
              </a:solidFill>
            </a:endParaRPr>
          </a:p>
        </p:txBody>
      </p:sp>
      <p:sp>
        <p:nvSpPr>
          <p:cNvPr id="9" name="Title 1"/>
          <p:cNvSpPr txBox="1">
            <a:spLocks/>
          </p:cNvSpPr>
          <p:nvPr/>
        </p:nvSpPr>
        <p:spPr>
          <a:xfrm>
            <a:off x="41694" y="5335556"/>
            <a:ext cx="4866737" cy="560388"/>
          </a:xfrm>
          <a:prstGeom prst="rect">
            <a:avLst/>
          </a:prstGeom>
        </p:spPr>
        <p:txBody>
          <a:bodyPr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en-US" sz="2400" b="1">
                <a:solidFill>
                  <a:srgbClr val="648FB8"/>
                </a:solidFill>
              </a:rPr>
              <a:t>Southampton City Council</a:t>
            </a:r>
          </a:p>
        </p:txBody>
      </p:sp>
      <p:grpSp>
        <p:nvGrpSpPr>
          <p:cNvPr id="2" name="Group 1"/>
          <p:cNvGrpSpPr/>
          <p:nvPr/>
        </p:nvGrpSpPr>
        <p:grpSpPr>
          <a:xfrm>
            <a:off x="0" y="3730880"/>
            <a:ext cx="10442994" cy="1172436"/>
            <a:chOff x="1052423" y="1979723"/>
            <a:chExt cx="8628316" cy="1172436"/>
          </a:xfrm>
        </p:grpSpPr>
        <p:sp>
          <p:nvSpPr>
            <p:cNvPr id="7" name="Rectangle 6"/>
            <p:cNvSpPr/>
            <p:nvPr/>
          </p:nvSpPr>
          <p:spPr>
            <a:xfrm>
              <a:off x="1052423" y="2002379"/>
              <a:ext cx="8593865" cy="1127125"/>
            </a:xfrm>
            <a:prstGeom prst="rect">
              <a:avLst/>
            </a:prstGeom>
            <a:solidFill>
              <a:srgbClr val="01225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6394" name="Title 1"/>
            <p:cNvSpPr txBox="1">
              <a:spLocks/>
            </p:cNvSpPr>
            <p:nvPr/>
          </p:nvSpPr>
          <p:spPr bwMode="auto">
            <a:xfrm>
              <a:off x="1086872" y="1979723"/>
              <a:ext cx="8593867" cy="1172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spcBef>
                  <a:spcPct val="20000"/>
                </a:spcBef>
                <a:buClr>
                  <a:schemeClr val="bg2"/>
                </a:buClr>
                <a:defRPr sz="2000" b="1">
                  <a:solidFill>
                    <a:schemeClr val="tx1"/>
                  </a:solidFill>
                  <a:latin typeface="Calibri" panose="020F0502020204030204" pitchFamily="34" charset="0"/>
                </a:defRPr>
              </a:lvl1pPr>
              <a:lvl2pPr marL="742950" indent="-285750">
                <a:spcBef>
                  <a:spcPct val="20000"/>
                </a:spcBef>
                <a:buClr>
                  <a:schemeClr val="bg2"/>
                </a:buClr>
                <a:buFont typeface="Arial" panose="020B0604020202020204" pitchFamily="34" charset="0"/>
                <a:buChar char="–"/>
                <a:defRPr sz="2800">
                  <a:solidFill>
                    <a:srgbClr val="7F7F7F"/>
                  </a:solidFill>
                  <a:latin typeface="Calibri" panose="020F0502020204030204" pitchFamily="34" charset="0"/>
                </a:defRPr>
              </a:lvl2pPr>
              <a:lvl3pPr marL="1143000" indent="-228600">
                <a:spcBef>
                  <a:spcPct val="20000"/>
                </a:spcBef>
                <a:buClr>
                  <a:schemeClr val="bg2"/>
                </a:buClr>
                <a:buFont typeface="Arial" panose="020B0604020202020204" pitchFamily="34" charset="0"/>
                <a:buChar char="•"/>
                <a:defRPr sz="2400">
                  <a:solidFill>
                    <a:srgbClr val="7F7F7F"/>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ClrTx/>
              </a:pPr>
              <a:r>
                <a:rPr lang="en-US" altLang="en-US" sz="3600" dirty="0">
                  <a:solidFill>
                    <a:schemeClr val="bg1"/>
                  </a:solidFill>
                </a:rPr>
                <a:t>Childhood obesity task and finish group – May 2022</a:t>
              </a:r>
              <a:endParaRPr lang="en-US" sz="3000" dirty="0">
                <a:solidFill>
                  <a:srgbClr val="648FB8"/>
                </a:solidFill>
                <a:cs typeface="Calibri" panose="020F0502020204030204" pitchFamily="34" charset="0"/>
              </a:endParaRPr>
            </a:p>
          </p:txBody>
        </p:sp>
      </p:grpSp>
      <p:grpSp>
        <p:nvGrpSpPr>
          <p:cNvPr id="10" name="Group 9"/>
          <p:cNvGrpSpPr/>
          <p:nvPr/>
        </p:nvGrpSpPr>
        <p:grpSpPr>
          <a:xfrm>
            <a:off x="8911962" y="393194"/>
            <a:ext cx="2912399" cy="745493"/>
            <a:chOff x="830395" y="5405438"/>
            <a:chExt cx="2384443" cy="610351"/>
          </a:xfrm>
        </p:grpSpPr>
        <p:sp>
          <p:nvSpPr>
            <p:cNvPr id="11" name="Rectangle 10"/>
            <p:cNvSpPr/>
            <p:nvPr/>
          </p:nvSpPr>
          <p:spPr>
            <a:xfrm>
              <a:off x="830395" y="5405438"/>
              <a:ext cx="2384443" cy="61035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US">
                  <a:solidFill>
                    <a:schemeClr val="bg1"/>
                  </a:solidFill>
                </a:rPr>
                <a:t>I</a:t>
              </a:r>
            </a:p>
          </p:txBody>
        </p:sp>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3525" y="5484805"/>
              <a:ext cx="2195061" cy="464752"/>
            </a:xfrm>
            <a:prstGeom prst="rect">
              <a:avLst/>
            </a:prstGeom>
          </p:spPr>
        </p:pic>
      </p:grpSp>
    </p:spTree>
    <p:extLst>
      <p:ext uri="{BB962C8B-B14F-4D97-AF65-F5344CB8AC3E}">
        <p14:creationId xmlns:p14="http://schemas.microsoft.com/office/powerpoint/2010/main" val="2692064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64">
            <a:extLst>
              <a:ext uri="{FF2B5EF4-FFF2-40B4-BE49-F238E27FC236}">
                <a16:creationId xmlns:a16="http://schemas.microsoft.com/office/drawing/2014/main" id="{23EED39F-1556-457A-9347-7249D507C806}"/>
              </a:ext>
            </a:extLst>
          </p:cNvPr>
          <p:cNvSpPr/>
          <p:nvPr/>
        </p:nvSpPr>
        <p:spPr>
          <a:xfrm>
            <a:off x="0" y="0"/>
            <a:ext cx="12192000" cy="64946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6" name="Group 65">
            <a:extLst>
              <a:ext uri="{FF2B5EF4-FFF2-40B4-BE49-F238E27FC236}">
                <a16:creationId xmlns:a16="http://schemas.microsoft.com/office/drawing/2014/main" id="{FD7AFE0E-3258-4CB6-A0BA-CC2D4520761B}"/>
              </a:ext>
            </a:extLst>
          </p:cNvPr>
          <p:cNvGrpSpPr/>
          <p:nvPr/>
        </p:nvGrpSpPr>
        <p:grpSpPr>
          <a:xfrm>
            <a:off x="10256162" y="86616"/>
            <a:ext cx="1833073" cy="469216"/>
            <a:chOff x="830395" y="5405438"/>
            <a:chExt cx="2384443" cy="610351"/>
          </a:xfrm>
        </p:grpSpPr>
        <p:sp>
          <p:nvSpPr>
            <p:cNvPr id="67" name="Rectangle 66">
              <a:extLst>
                <a:ext uri="{FF2B5EF4-FFF2-40B4-BE49-F238E27FC236}">
                  <a16:creationId xmlns:a16="http://schemas.microsoft.com/office/drawing/2014/main" id="{4A4150EA-C981-4650-83EA-75B0E0B59312}"/>
                </a:ext>
              </a:extLst>
            </p:cNvPr>
            <p:cNvSpPr/>
            <p:nvPr/>
          </p:nvSpPr>
          <p:spPr>
            <a:xfrm>
              <a:off x="830395" y="5405438"/>
              <a:ext cx="2384443" cy="61035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US">
                  <a:solidFill>
                    <a:schemeClr val="bg1"/>
                  </a:solidFill>
                </a:rPr>
                <a:t>I</a:t>
              </a:r>
            </a:p>
          </p:txBody>
        </p:sp>
        <p:pic>
          <p:nvPicPr>
            <p:cNvPr id="68" name="Picture 67">
              <a:extLst>
                <a:ext uri="{FF2B5EF4-FFF2-40B4-BE49-F238E27FC236}">
                  <a16:creationId xmlns:a16="http://schemas.microsoft.com/office/drawing/2014/main" id="{22DCF213-3437-4546-B61D-7F5CB5483DB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525" y="5484805"/>
              <a:ext cx="2195061" cy="464752"/>
            </a:xfrm>
            <a:prstGeom prst="rect">
              <a:avLst/>
            </a:prstGeom>
          </p:spPr>
        </p:pic>
      </p:grpSp>
      <p:sp>
        <p:nvSpPr>
          <p:cNvPr id="2" name="Title 1"/>
          <p:cNvSpPr>
            <a:spLocks noGrp="1"/>
          </p:cNvSpPr>
          <p:nvPr>
            <p:ph type="title"/>
          </p:nvPr>
        </p:nvSpPr>
        <p:spPr>
          <a:xfrm>
            <a:off x="2208659" y="54945"/>
            <a:ext cx="7774682" cy="597045"/>
          </a:xfrm>
        </p:spPr>
        <p:txBody>
          <a:bodyPr/>
          <a:lstStyle/>
          <a:p>
            <a:pPr algn="ctr"/>
            <a:r>
              <a:rPr lang="en-GB" sz="2400" b="1" dirty="0">
                <a:solidFill>
                  <a:schemeClr val="bg1"/>
                </a:solidFill>
                <a:latin typeface="+mn-lt"/>
              </a:rPr>
              <a:t>Year 6 overweight (incl. obese) deprivation</a:t>
            </a:r>
          </a:p>
        </p:txBody>
      </p:sp>
      <p:pic>
        <p:nvPicPr>
          <p:cNvPr id="5" name="Picture 4">
            <a:extLst>
              <a:ext uri="{FF2B5EF4-FFF2-40B4-BE49-F238E27FC236}">
                <a16:creationId xmlns:a16="http://schemas.microsoft.com/office/drawing/2014/main" id="{EAE7A837-7A44-47D3-B79F-FEBACCC9234C}"/>
              </a:ext>
            </a:extLst>
          </p:cNvPr>
          <p:cNvPicPr>
            <a:picLocks noChangeAspect="1"/>
          </p:cNvPicPr>
          <p:nvPr/>
        </p:nvPicPr>
        <p:blipFill>
          <a:blip r:embed="rId3"/>
          <a:stretch>
            <a:fillRect/>
          </a:stretch>
        </p:blipFill>
        <p:spPr>
          <a:xfrm>
            <a:off x="5803220" y="2705381"/>
            <a:ext cx="6300000" cy="4063839"/>
          </a:xfrm>
          <a:prstGeom prst="rect">
            <a:avLst/>
          </a:prstGeom>
        </p:spPr>
      </p:pic>
      <p:pic>
        <p:nvPicPr>
          <p:cNvPr id="6" name="Picture 5">
            <a:extLst>
              <a:ext uri="{FF2B5EF4-FFF2-40B4-BE49-F238E27FC236}">
                <a16:creationId xmlns:a16="http://schemas.microsoft.com/office/drawing/2014/main" id="{1EAFE62D-B794-47FB-AF60-0E03CA87921D}"/>
              </a:ext>
            </a:extLst>
          </p:cNvPr>
          <p:cNvPicPr>
            <a:picLocks noChangeAspect="1"/>
          </p:cNvPicPr>
          <p:nvPr/>
        </p:nvPicPr>
        <p:blipFill>
          <a:blip r:embed="rId4"/>
          <a:stretch>
            <a:fillRect/>
          </a:stretch>
        </p:blipFill>
        <p:spPr>
          <a:xfrm>
            <a:off x="108860" y="758324"/>
            <a:ext cx="5544000" cy="3453823"/>
          </a:xfrm>
          <a:prstGeom prst="rect">
            <a:avLst/>
          </a:prstGeom>
        </p:spPr>
      </p:pic>
      <p:sp>
        <p:nvSpPr>
          <p:cNvPr id="9" name="TextBox 8">
            <a:extLst>
              <a:ext uri="{FF2B5EF4-FFF2-40B4-BE49-F238E27FC236}">
                <a16:creationId xmlns:a16="http://schemas.microsoft.com/office/drawing/2014/main" id="{028F01C7-FF18-40B6-B2A2-1EF4A5079DD4}"/>
              </a:ext>
            </a:extLst>
          </p:cNvPr>
          <p:cNvSpPr txBox="1"/>
          <p:nvPr/>
        </p:nvSpPr>
        <p:spPr>
          <a:xfrm>
            <a:off x="56562" y="4421867"/>
            <a:ext cx="5995384" cy="2246769"/>
          </a:xfrm>
          <a:prstGeom prst="rect">
            <a:avLst/>
          </a:prstGeom>
          <a:noFill/>
        </p:spPr>
        <p:txBody>
          <a:bodyPr wrap="square" rtlCol="0">
            <a:spAutoFit/>
          </a:bodyPr>
          <a:lstStyle/>
          <a:p>
            <a:r>
              <a:rPr lang="en-GB" sz="2000" dirty="0">
                <a:solidFill>
                  <a:srgbClr val="002060"/>
                </a:solidFill>
              </a:rPr>
              <a:t>Gap between children in the most and least deprived parts of Southampton has widened more recently</a:t>
            </a:r>
          </a:p>
          <a:p>
            <a:endParaRPr lang="en-GB" sz="2000" dirty="0">
              <a:solidFill>
                <a:srgbClr val="002060"/>
              </a:solidFill>
            </a:endParaRPr>
          </a:p>
          <a:p>
            <a:r>
              <a:rPr lang="en-GB" sz="2000" dirty="0">
                <a:solidFill>
                  <a:srgbClr val="002060"/>
                </a:solidFill>
              </a:rPr>
              <a:t>The proportion of Year 6 children classified with excess weight in the most deprived quintile has slowly risen, whereas that proportion living in less deprived areas has fluctuated then decreased overall</a:t>
            </a:r>
          </a:p>
        </p:txBody>
      </p:sp>
      <p:sp>
        <p:nvSpPr>
          <p:cNvPr id="10" name="TextBox 9">
            <a:extLst>
              <a:ext uri="{FF2B5EF4-FFF2-40B4-BE49-F238E27FC236}">
                <a16:creationId xmlns:a16="http://schemas.microsoft.com/office/drawing/2014/main" id="{012BFB49-B0E4-4586-A499-99EBCD7E2761}"/>
              </a:ext>
            </a:extLst>
          </p:cNvPr>
          <p:cNvSpPr txBox="1"/>
          <p:nvPr/>
        </p:nvSpPr>
        <p:spPr>
          <a:xfrm>
            <a:off x="5783140" y="866149"/>
            <a:ext cx="5995384" cy="1323439"/>
          </a:xfrm>
          <a:prstGeom prst="rect">
            <a:avLst/>
          </a:prstGeom>
          <a:noFill/>
        </p:spPr>
        <p:txBody>
          <a:bodyPr wrap="square" rtlCol="0">
            <a:spAutoFit/>
          </a:bodyPr>
          <a:lstStyle/>
          <a:p>
            <a:r>
              <a:rPr lang="en-GB" sz="2000" dirty="0">
                <a:solidFill>
                  <a:srgbClr val="002060"/>
                </a:solidFill>
              </a:rPr>
              <a:t>Excess weight in Year 6 children statistically significantly more prevalent in the most deprived quintile (41.4%) than the least deprived quintile (25.6%) (2018/19 to 2020/21 pooled)</a:t>
            </a:r>
          </a:p>
        </p:txBody>
      </p:sp>
    </p:spTree>
    <p:extLst>
      <p:ext uri="{BB962C8B-B14F-4D97-AF65-F5344CB8AC3E}">
        <p14:creationId xmlns:p14="http://schemas.microsoft.com/office/powerpoint/2010/main" val="2745009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64">
            <a:extLst>
              <a:ext uri="{FF2B5EF4-FFF2-40B4-BE49-F238E27FC236}">
                <a16:creationId xmlns:a16="http://schemas.microsoft.com/office/drawing/2014/main" id="{23EED39F-1556-457A-9347-7249D507C806}"/>
              </a:ext>
            </a:extLst>
          </p:cNvPr>
          <p:cNvSpPr/>
          <p:nvPr/>
        </p:nvSpPr>
        <p:spPr>
          <a:xfrm>
            <a:off x="0" y="0"/>
            <a:ext cx="12192000" cy="649464"/>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6" name="Group 65">
            <a:extLst>
              <a:ext uri="{FF2B5EF4-FFF2-40B4-BE49-F238E27FC236}">
                <a16:creationId xmlns:a16="http://schemas.microsoft.com/office/drawing/2014/main" id="{FD7AFE0E-3258-4CB6-A0BA-CC2D4520761B}"/>
              </a:ext>
            </a:extLst>
          </p:cNvPr>
          <p:cNvGrpSpPr/>
          <p:nvPr/>
        </p:nvGrpSpPr>
        <p:grpSpPr>
          <a:xfrm>
            <a:off x="10256162" y="86616"/>
            <a:ext cx="1833073" cy="469216"/>
            <a:chOff x="830395" y="5405438"/>
            <a:chExt cx="2384443" cy="610351"/>
          </a:xfrm>
        </p:grpSpPr>
        <p:sp>
          <p:nvSpPr>
            <p:cNvPr id="67" name="Rectangle 66">
              <a:extLst>
                <a:ext uri="{FF2B5EF4-FFF2-40B4-BE49-F238E27FC236}">
                  <a16:creationId xmlns:a16="http://schemas.microsoft.com/office/drawing/2014/main" id="{4A4150EA-C981-4650-83EA-75B0E0B59312}"/>
                </a:ext>
              </a:extLst>
            </p:cNvPr>
            <p:cNvSpPr/>
            <p:nvPr/>
          </p:nvSpPr>
          <p:spPr>
            <a:xfrm>
              <a:off x="830395" y="5405438"/>
              <a:ext cx="2384443" cy="61035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US">
                  <a:solidFill>
                    <a:schemeClr val="bg1"/>
                  </a:solidFill>
                </a:rPr>
                <a:t>I</a:t>
              </a:r>
            </a:p>
          </p:txBody>
        </p:sp>
        <p:pic>
          <p:nvPicPr>
            <p:cNvPr id="68" name="Picture 67">
              <a:extLst>
                <a:ext uri="{FF2B5EF4-FFF2-40B4-BE49-F238E27FC236}">
                  <a16:creationId xmlns:a16="http://schemas.microsoft.com/office/drawing/2014/main" id="{22DCF213-3437-4546-B61D-7F5CB5483DB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525" y="5484805"/>
              <a:ext cx="2195061" cy="464752"/>
            </a:xfrm>
            <a:prstGeom prst="rect">
              <a:avLst/>
            </a:prstGeom>
          </p:spPr>
        </p:pic>
      </p:grpSp>
      <p:sp>
        <p:nvSpPr>
          <p:cNvPr id="2" name="Title 1"/>
          <p:cNvSpPr>
            <a:spLocks noGrp="1"/>
          </p:cNvSpPr>
          <p:nvPr>
            <p:ph type="title"/>
          </p:nvPr>
        </p:nvSpPr>
        <p:spPr>
          <a:xfrm>
            <a:off x="2208659" y="54945"/>
            <a:ext cx="7774682" cy="597045"/>
          </a:xfrm>
        </p:spPr>
        <p:txBody>
          <a:bodyPr/>
          <a:lstStyle/>
          <a:p>
            <a:pPr algn="ctr"/>
            <a:r>
              <a:rPr lang="en-GB" sz="2400" b="1" dirty="0">
                <a:solidFill>
                  <a:schemeClr val="bg1"/>
                </a:solidFill>
                <a:latin typeface="+mn-lt"/>
              </a:rPr>
              <a:t>Linked analysis – changes in weight status in Southampton</a:t>
            </a:r>
          </a:p>
        </p:txBody>
      </p:sp>
      <p:sp>
        <p:nvSpPr>
          <p:cNvPr id="118" name="TextBox 117">
            <a:extLst>
              <a:ext uri="{FF2B5EF4-FFF2-40B4-BE49-F238E27FC236}">
                <a16:creationId xmlns:a16="http://schemas.microsoft.com/office/drawing/2014/main" id="{E8C6D5AC-2966-484D-B4ED-7C0FA9DB8D6E}"/>
              </a:ext>
            </a:extLst>
          </p:cNvPr>
          <p:cNvSpPr txBox="1"/>
          <p:nvPr/>
        </p:nvSpPr>
        <p:spPr>
          <a:xfrm>
            <a:off x="92630" y="655063"/>
            <a:ext cx="2774857" cy="369332"/>
          </a:xfrm>
          <a:prstGeom prst="rect">
            <a:avLst/>
          </a:prstGeom>
          <a:noFill/>
        </p:spPr>
        <p:txBody>
          <a:bodyPr wrap="square">
            <a:spAutoFit/>
          </a:bodyPr>
          <a:lstStyle/>
          <a:p>
            <a:r>
              <a:rPr lang="en-GB" b="1" dirty="0"/>
              <a:t>Year R		Year 6</a:t>
            </a:r>
            <a:endParaRPr lang="en-GB" dirty="0"/>
          </a:p>
        </p:txBody>
      </p:sp>
      <p:cxnSp>
        <p:nvCxnSpPr>
          <p:cNvPr id="119" name="Straight Arrow Connector 118">
            <a:extLst>
              <a:ext uri="{FF2B5EF4-FFF2-40B4-BE49-F238E27FC236}">
                <a16:creationId xmlns:a16="http://schemas.microsoft.com/office/drawing/2014/main" id="{C9E72F0E-D402-4DCF-A5C8-DD747C5212FB}"/>
              </a:ext>
            </a:extLst>
          </p:cNvPr>
          <p:cNvCxnSpPr>
            <a:cxnSpLocks/>
          </p:cNvCxnSpPr>
          <p:nvPr/>
        </p:nvCxnSpPr>
        <p:spPr>
          <a:xfrm>
            <a:off x="852258" y="841103"/>
            <a:ext cx="1074198" cy="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
        <p:nvSpPr>
          <p:cNvPr id="120" name="TextBox 119">
            <a:extLst>
              <a:ext uri="{FF2B5EF4-FFF2-40B4-BE49-F238E27FC236}">
                <a16:creationId xmlns:a16="http://schemas.microsoft.com/office/drawing/2014/main" id="{2EC2BAA6-E279-4F48-8F10-38B21F58CC8F}"/>
              </a:ext>
            </a:extLst>
          </p:cNvPr>
          <p:cNvSpPr txBox="1"/>
          <p:nvPr/>
        </p:nvSpPr>
        <p:spPr>
          <a:xfrm>
            <a:off x="-43110" y="934129"/>
            <a:ext cx="1266208" cy="646331"/>
          </a:xfrm>
          <a:prstGeom prst="rect">
            <a:avLst/>
          </a:prstGeom>
          <a:noFill/>
        </p:spPr>
        <p:txBody>
          <a:bodyPr wrap="square">
            <a:spAutoFit/>
          </a:bodyPr>
          <a:lstStyle/>
          <a:p>
            <a:pPr algn="ctr"/>
            <a:r>
              <a:rPr lang="en-GB" dirty="0">
                <a:solidFill>
                  <a:srgbClr val="0070C0"/>
                </a:solidFill>
              </a:rPr>
              <a:t>2012/13</a:t>
            </a:r>
            <a:r>
              <a:rPr lang="en-GB" dirty="0"/>
              <a:t> to </a:t>
            </a:r>
            <a:r>
              <a:rPr lang="en-GB" dirty="0">
                <a:solidFill>
                  <a:srgbClr val="0070C0"/>
                </a:solidFill>
              </a:rPr>
              <a:t>2014/15</a:t>
            </a:r>
            <a:endParaRPr lang="en-GB" dirty="0"/>
          </a:p>
        </p:txBody>
      </p:sp>
      <p:sp>
        <p:nvSpPr>
          <p:cNvPr id="121" name="TextBox 120">
            <a:extLst>
              <a:ext uri="{FF2B5EF4-FFF2-40B4-BE49-F238E27FC236}">
                <a16:creationId xmlns:a16="http://schemas.microsoft.com/office/drawing/2014/main" id="{66A6E1C9-CD81-49ED-AA15-433B948C9C43}"/>
              </a:ext>
            </a:extLst>
          </p:cNvPr>
          <p:cNvSpPr txBox="1"/>
          <p:nvPr/>
        </p:nvSpPr>
        <p:spPr>
          <a:xfrm>
            <a:off x="1723265" y="934129"/>
            <a:ext cx="1266208" cy="646331"/>
          </a:xfrm>
          <a:prstGeom prst="rect">
            <a:avLst/>
          </a:prstGeom>
          <a:noFill/>
        </p:spPr>
        <p:txBody>
          <a:bodyPr wrap="square">
            <a:spAutoFit/>
          </a:bodyPr>
          <a:lstStyle/>
          <a:p>
            <a:pPr algn="ctr"/>
            <a:r>
              <a:rPr lang="en-GB" dirty="0">
                <a:solidFill>
                  <a:srgbClr val="0070C0"/>
                </a:solidFill>
              </a:rPr>
              <a:t>2018/19</a:t>
            </a:r>
            <a:r>
              <a:rPr lang="en-GB" dirty="0"/>
              <a:t> to </a:t>
            </a:r>
            <a:r>
              <a:rPr lang="en-GB" dirty="0">
                <a:solidFill>
                  <a:srgbClr val="0070C0"/>
                </a:solidFill>
              </a:rPr>
              <a:t>2020/21</a:t>
            </a:r>
            <a:endParaRPr lang="en-GB" dirty="0"/>
          </a:p>
        </p:txBody>
      </p:sp>
      <p:sp>
        <p:nvSpPr>
          <p:cNvPr id="72" name="TextBox 71">
            <a:extLst>
              <a:ext uri="{FF2B5EF4-FFF2-40B4-BE49-F238E27FC236}">
                <a16:creationId xmlns:a16="http://schemas.microsoft.com/office/drawing/2014/main" id="{D1E23FD8-6003-441B-BD53-1BD29D6D10F6}"/>
              </a:ext>
            </a:extLst>
          </p:cNvPr>
          <p:cNvSpPr txBox="1"/>
          <p:nvPr/>
        </p:nvSpPr>
        <p:spPr>
          <a:xfrm>
            <a:off x="23884" y="5463299"/>
            <a:ext cx="2084947" cy="1077218"/>
          </a:xfrm>
          <a:prstGeom prst="rect">
            <a:avLst/>
          </a:prstGeom>
          <a:noFill/>
        </p:spPr>
        <p:txBody>
          <a:bodyPr wrap="square">
            <a:spAutoFit/>
          </a:bodyPr>
          <a:lstStyle/>
          <a:p>
            <a:pPr algn="ctr"/>
            <a:r>
              <a:rPr lang="en-GB" sz="3200" b="1" dirty="0">
                <a:solidFill>
                  <a:srgbClr val="1F4E79"/>
                </a:solidFill>
              </a:rPr>
              <a:t>20% least deprived</a:t>
            </a:r>
            <a:endParaRPr lang="en-GB" sz="3200" dirty="0">
              <a:solidFill>
                <a:srgbClr val="1F4E79"/>
              </a:solidFill>
            </a:endParaRPr>
          </a:p>
        </p:txBody>
      </p:sp>
      <p:sp>
        <p:nvSpPr>
          <p:cNvPr id="138" name="TextBox 137">
            <a:extLst>
              <a:ext uri="{FF2B5EF4-FFF2-40B4-BE49-F238E27FC236}">
                <a16:creationId xmlns:a16="http://schemas.microsoft.com/office/drawing/2014/main" id="{3E7FAB53-A4F0-4EBF-BF41-D6F92D354833}"/>
              </a:ext>
            </a:extLst>
          </p:cNvPr>
          <p:cNvSpPr txBox="1"/>
          <p:nvPr/>
        </p:nvSpPr>
        <p:spPr>
          <a:xfrm>
            <a:off x="55729" y="3503673"/>
            <a:ext cx="2084947" cy="1077218"/>
          </a:xfrm>
          <a:prstGeom prst="rect">
            <a:avLst/>
          </a:prstGeom>
          <a:noFill/>
        </p:spPr>
        <p:txBody>
          <a:bodyPr wrap="square">
            <a:spAutoFit/>
          </a:bodyPr>
          <a:lstStyle/>
          <a:p>
            <a:pPr algn="ctr"/>
            <a:r>
              <a:rPr lang="en-GB" sz="3200" b="1" dirty="0">
                <a:solidFill>
                  <a:srgbClr val="1F4E79"/>
                </a:solidFill>
              </a:rPr>
              <a:t>20% most deprived</a:t>
            </a:r>
            <a:endParaRPr lang="en-GB" sz="3200" dirty="0">
              <a:solidFill>
                <a:srgbClr val="1F4E79"/>
              </a:solidFill>
            </a:endParaRPr>
          </a:p>
        </p:txBody>
      </p:sp>
      <p:sp>
        <p:nvSpPr>
          <p:cNvPr id="167" name="TextBox 166">
            <a:extLst>
              <a:ext uri="{FF2B5EF4-FFF2-40B4-BE49-F238E27FC236}">
                <a16:creationId xmlns:a16="http://schemas.microsoft.com/office/drawing/2014/main" id="{4926F059-D6AD-4739-B3B8-9F93B776BC31}"/>
              </a:ext>
            </a:extLst>
          </p:cNvPr>
          <p:cNvSpPr txBox="1"/>
          <p:nvPr/>
        </p:nvSpPr>
        <p:spPr>
          <a:xfrm>
            <a:off x="-12680" y="1957291"/>
            <a:ext cx="2084947" cy="584775"/>
          </a:xfrm>
          <a:prstGeom prst="rect">
            <a:avLst/>
          </a:prstGeom>
          <a:noFill/>
        </p:spPr>
        <p:txBody>
          <a:bodyPr wrap="square">
            <a:spAutoFit/>
          </a:bodyPr>
          <a:lstStyle/>
          <a:p>
            <a:pPr algn="ctr"/>
            <a:r>
              <a:rPr lang="en-GB" sz="3200" b="1" dirty="0">
                <a:solidFill>
                  <a:srgbClr val="1F4E79"/>
                </a:solidFill>
              </a:rPr>
              <a:t>Total</a:t>
            </a:r>
            <a:endParaRPr lang="en-GB" sz="3200" dirty="0">
              <a:solidFill>
                <a:srgbClr val="1F4E79"/>
              </a:solidFill>
            </a:endParaRPr>
          </a:p>
        </p:txBody>
      </p:sp>
      <p:sp>
        <p:nvSpPr>
          <p:cNvPr id="168" name="TextBox 167">
            <a:extLst>
              <a:ext uri="{FF2B5EF4-FFF2-40B4-BE49-F238E27FC236}">
                <a16:creationId xmlns:a16="http://schemas.microsoft.com/office/drawing/2014/main" id="{3E641EB5-865A-42CA-AEE5-3F3AD3427374}"/>
              </a:ext>
            </a:extLst>
          </p:cNvPr>
          <p:cNvSpPr txBox="1"/>
          <p:nvPr/>
        </p:nvSpPr>
        <p:spPr>
          <a:xfrm>
            <a:off x="2857588" y="5419570"/>
            <a:ext cx="1982669" cy="1200329"/>
          </a:xfrm>
          <a:prstGeom prst="rect">
            <a:avLst/>
          </a:prstGeom>
          <a:noFill/>
        </p:spPr>
        <p:txBody>
          <a:bodyPr wrap="square" rtlCol="0">
            <a:spAutoFit/>
          </a:bodyPr>
          <a:lstStyle/>
          <a:p>
            <a:r>
              <a:rPr lang="en-GB" dirty="0"/>
              <a:t>Of the </a:t>
            </a:r>
            <a:r>
              <a:rPr lang="en-GB" b="1" dirty="0"/>
              <a:t>12.8%</a:t>
            </a:r>
            <a:r>
              <a:rPr lang="en-GB" dirty="0"/>
              <a:t> of children who were </a:t>
            </a:r>
            <a:r>
              <a:rPr lang="en-GB" b="1" dirty="0"/>
              <a:t>OVERWEIGHT</a:t>
            </a:r>
            <a:r>
              <a:rPr lang="en-GB" dirty="0"/>
              <a:t> in </a:t>
            </a:r>
            <a:r>
              <a:rPr lang="en-GB" b="1" dirty="0"/>
              <a:t>Year R</a:t>
            </a:r>
          </a:p>
        </p:txBody>
      </p:sp>
      <p:pic>
        <p:nvPicPr>
          <p:cNvPr id="169" name="Picture 168">
            <a:extLst>
              <a:ext uri="{FF2B5EF4-FFF2-40B4-BE49-F238E27FC236}">
                <a16:creationId xmlns:a16="http://schemas.microsoft.com/office/drawing/2014/main" id="{FEBB2992-D98F-4016-AD1F-F734473F5B6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318340" y="5740417"/>
            <a:ext cx="800100" cy="800100"/>
          </a:xfrm>
          <a:prstGeom prst="rect">
            <a:avLst/>
          </a:prstGeom>
        </p:spPr>
      </p:pic>
      <p:pic>
        <p:nvPicPr>
          <p:cNvPr id="170" name="Picture 169">
            <a:extLst>
              <a:ext uri="{FF2B5EF4-FFF2-40B4-BE49-F238E27FC236}">
                <a16:creationId xmlns:a16="http://schemas.microsoft.com/office/drawing/2014/main" id="{9B40DB6B-BC69-4708-B56C-290CEDF14B7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018059" y="5740417"/>
            <a:ext cx="800100" cy="800100"/>
          </a:xfrm>
          <a:prstGeom prst="rect">
            <a:avLst/>
          </a:prstGeom>
        </p:spPr>
      </p:pic>
      <p:pic>
        <p:nvPicPr>
          <p:cNvPr id="171" name="Picture 170">
            <a:extLst>
              <a:ext uri="{FF2B5EF4-FFF2-40B4-BE49-F238E27FC236}">
                <a16:creationId xmlns:a16="http://schemas.microsoft.com/office/drawing/2014/main" id="{17389418-4654-4FBE-B012-5A509089E63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717778" y="5740417"/>
            <a:ext cx="800100" cy="800100"/>
          </a:xfrm>
          <a:prstGeom prst="rect">
            <a:avLst/>
          </a:prstGeom>
        </p:spPr>
      </p:pic>
      <p:pic>
        <p:nvPicPr>
          <p:cNvPr id="172" name="Picture 171">
            <a:extLst>
              <a:ext uri="{FF2B5EF4-FFF2-40B4-BE49-F238E27FC236}">
                <a16:creationId xmlns:a16="http://schemas.microsoft.com/office/drawing/2014/main" id="{5D6FBE37-2455-4063-A67C-D1E1B1B4F26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417497" y="5740417"/>
            <a:ext cx="800100" cy="800100"/>
          </a:xfrm>
          <a:prstGeom prst="rect">
            <a:avLst/>
          </a:prstGeom>
        </p:spPr>
      </p:pic>
      <p:pic>
        <p:nvPicPr>
          <p:cNvPr id="173" name="Picture 172">
            <a:extLst>
              <a:ext uri="{FF2B5EF4-FFF2-40B4-BE49-F238E27FC236}">
                <a16:creationId xmlns:a16="http://schemas.microsoft.com/office/drawing/2014/main" id="{75C5B949-C05D-4C07-BE01-11B8348FD0E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117216" y="5740417"/>
            <a:ext cx="800100" cy="800100"/>
          </a:xfrm>
          <a:prstGeom prst="rect">
            <a:avLst/>
          </a:prstGeom>
        </p:spPr>
      </p:pic>
      <p:pic>
        <p:nvPicPr>
          <p:cNvPr id="174" name="Picture 173">
            <a:extLst>
              <a:ext uri="{FF2B5EF4-FFF2-40B4-BE49-F238E27FC236}">
                <a16:creationId xmlns:a16="http://schemas.microsoft.com/office/drawing/2014/main" id="{4DDC4DD7-1FF4-47D0-AF1A-A5FDD939DBA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816935" y="5740417"/>
            <a:ext cx="800100" cy="800100"/>
          </a:xfrm>
          <a:prstGeom prst="rect">
            <a:avLst/>
          </a:prstGeom>
        </p:spPr>
      </p:pic>
      <p:pic>
        <p:nvPicPr>
          <p:cNvPr id="175" name="Picture 174">
            <a:extLst>
              <a:ext uri="{FF2B5EF4-FFF2-40B4-BE49-F238E27FC236}">
                <a16:creationId xmlns:a16="http://schemas.microsoft.com/office/drawing/2014/main" id="{59E2F30F-4A71-485D-A5A6-FE801666299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292306" y="5594182"/>
            <a:ext cx="800100" cy="800100"/>
          </a:xfrm>
          <a:prstGeom prst="rect">
            <a:avLst/>
          </a:prstGeom>
        </p:spPr>
      </p:pic>
      <p:sp>
        <p:nvSpPr>
          <p:cNvPr id="176" name="TextBox 175">
            <a:extLst>
              <a:ext uri="{FF2B5EF4-FFF2-40B4-BE49-F238E27FC236}">
                <a16:creationId xmlns:a16="http://schemas.microsoft.com/office/drawing/2014/main" id="{1C0C4E2E-3F1D-4D33-8F4F-D4739A3FCFB1}"/>
              </a:ext>
            </a:extLst>
          </p:cNvPr>
          <p:cNvSpPr txBox="1"/>
          <p:nvPr/>
        </p:nvSpPr>
        <p:spPr>
          <a:xfrm>
            <a:off x="4970704" y="5005507"/>
            <a:ext cx="1779600" cy="707886"/>
          </a:xfrm>
          <a:prstGeom prst="rect">
            <a:avLst/>
          </a:prstGeom>
          <a:noFill/>
        </p:spPr>
        <p:txBody>
          <a:bodyPr wrap="square" rtlCol="0">
            <a:spAutoFit/>
          </a:bodyPr>
          <a:lstStyle/>
          <a:p>
            <a:pPr algn="ctr"/>
            <a:r>
              <a:rPr lang="en-GB" sz="2000" dirty="0">
                <a:solidFill>
                  <a:srgbClr val="02A350"/>
                </a:solidFill>
              </a:rPr>
              <a:t>Healthy weight</a:t>
            </a:r>
          </a:p>
          <a:p>
            <a:pPr algn="ctr"/>
            <a:r>
              <a:rPr lang="en-GB" sz="2000" dirty="0">
                <a:solidFill>
                  <a:srgbClr val="02A350"/>
                </a:solidFill>
              </a:rPr>
              <a:t>42.9%</a:t>
            </a:r>
          </a:p>
        </p:txBody>
      </p:sp>
      <p:sp>
        <p:nvSpPr>
          <p:cNvPr id="177" name="Right Brace 176">
            <a:extLst>
              <a:ext uri="{FF2B5EF4-FFF2-40B4-BE49-F238E27FC236}">
                <a16:creationId xmlns:a16="http://schemas.microsoft.com/office/drawing/2014/main" id="{7869AC23-6D61-4C40-8351-851EEDA7743C}"/>
              </a:ext>
            </a:extLst>
          </p:cNvPr>
          <p:cNvSpPr/>
          <p:nvPr/>
        </p:nvSpPr>
        <p:spPr>
          <a:xfrm rot="16200000">
            <a:off x="6112620" y="4535366"/>
            <a:ext cx="298807" cy="2313395"/>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78" name="TextBox 177">
            <a:extLst>
              <a:ext uri="{FF2B5EF4-FFF2-40B4-BE49-F238E27FC236}">
                <a16:creationId xmlns:a16="http://schemas.microsoft.com/office/drawing/2014/main" id="{B9B0C495-7D15-4264-BF6A-BCCEDDE67810}"/>
              </a:ext>
            </a:extLst>
          </p:cNvPr>
          <p:cNvSpPr txBox="1"/>
          <p:nvPr/>
        </p:nvSpPr>
        <p:spPr>
          <a:xfrm>
            <a:off x="6807717" y="4960997"/>
            <a:ext cx="1802194" cy="707886"/>
          </a:xfrm>
          <a:prstGeom prst="rect">
            <a:avLst/>
          </a:prstGeom>
          <a:noFill/>
        </p:spPr>
        <p:txBody>
          <a:bodyPr wrap="square" rtlCol="0">
            <a:spAutoFit/>
          </a:bodyPr>
          <a:lstStyle/>
          <a:p>
            <a:pPr algn="ctr"/>
            <a:r>
              <a:rPr lang="en-GB" sz="2000" dirty="0">
                <a:solidFill>
                  <a:srgbClr val="E8A519"/>
                </a:solidFill>
              </a:rPr>
              <a:t>Overweight 21.4%</a:t>
            </a:r>
          </a:p>
        </p:txBody>
      </p:sp>
      <p:sp>
        <p:nvSpPr>
          <p:cNvPr id="179" name="Right Brace 178">
            <a:extLst>
              <a:ext uri="{FF2B5EF4-FFF2-40B4-BE49-F238E27FC236}">
                <a16:creationId xmlns:a16="http://schemas.microsoft.com/office/drawing/2014/main" id="{78097C01-8360-4338-83CE-6D3C030503A4}"/>
              </a:ext>
            </a:extLst>
          </p:cNvPr>
          <p:cNvSpPr/>
          <p:nvPr/>
        </p:nvSpPr>
        <p:spPr>
          <a:xfrm rot="16200000">
            <a:off x="7913120" y="5103435"/>
            <a:ext cx="278405" cy="1109413"/>
          </a:xfrm>
          <a:prstGeom prst="rightBrace">
            <a:avLst>
              <a:gd name="adj1" fmla="val 4636"/>
              <a:gd name="adj2" fmla="val 50000"/>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180" name="TextBox 179">
            <a:extLst>
              <a:ext uri="{FF2B5EF4-FFF2-40B4-BE49-F238E27FC236}">
                <a16:creationId xmlns:a16="http://schemas.microsoft.com/office/drawing/2014/main" id="{C6249A80-D97F-4A65-919E-ED1F314FE8AA}"/>
              </a:ext>
            </a:extLst>
          </p:cNvPr>
          <p:cNvSpPr txBox="1"/>
          <p:nvPr/>
        </p:nvSpPr>
        <p:spPr>
          <a:xfrm>
            <a:off x="8476674" y="5082649"/>
            <a:ext cx="1905197" cy="400110"/>
          </a:xfrm>
          <a:prstGeom prst="rect">
            <a:avLst/>
          </a:prstGeom>
          <a:noFill/>
        </p:spPr>
        <p:txBody>
          <a:bodyPr wrap="square" rtlCol="0">
            <a:spAutoFit/>
          </a:bodyPr>
          <a:lstStyle/>
          <a:p>
            <a:pPr algn="ctr"/>
            <a:r>
              <a:rPr lang="en-GB" sz="2000" dirty="0">
                <a:solidFill>
                  <a:srgbClr val="D50057"/>
                </a:solidFill>
              </a:rPr>
              <a:t>Obese 35.7%</a:t>
            </a:r>
          </a:p>
        </p:txBody>
      </p:sp>
      <p:sp>
        <p:nvSpPr>
          <p:cNvPr id="181" name="Right Brace 180">
            <a:extLst>
              <a:ext uri="{FF2B5EF4-FFF2-40B4-BE49-F238E27FC236}">
                <a16:creationId xmlns:a16="http://schemas.microsoft.com/office/drawing/2014/main" id="{C38CC317-16AE-4408-B29C-7FA4ACF4229D}"/>
              </a:ext>
            </a:extLst>
          </p:cNvPr>
          <p:cNvSpPr/>
          <p:nvPr/>
        </p:nvSpPr>
        <p:spPr>
          <a:xfrm rot="16200000">
            <a:off x="9550756" y="4628984"/>
            <a:ext cx="319405" cy="2066401"/>
          </a:xfrm>
          <a:prstGeom prst="rightBrace">
            <a:avLst>
              <a:gd name="adj1" fmla="val 4636"/>
              <a:gd name="adj2" fmla="val 50000"/>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pic>
        <p:nvPicPr>
          <p:cNvPr id="182" name="Picture 181">
            <a:extLst>
              <a:ext uri="{FF2B5EF4-FFF2-40B4-BE49-F238E27FC236}">
                <a16:creationId xmlns:a16="http://schemas.microsoft.com/office/drawing/2014/main" id="{91494F5C-D0D3-48CE-8A22-3D2705E7D746}"/>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219183" y="5740417"/>
            <a:ext cx="800100" cy="800100"/>
          </a:xfrm>
          <a:prstGeom prst="rect">
            <a:avLst/>
          </a:prstGeom>
        </p:spPr>
      </p:pic>
      <p:pic>
        <p:nvPicPr>
          <p:cNvPr id="183" name="Picture 182">
            <a:extLst>
              <a:ext uri="{FF2B5EF4-FFF2-40B4-BE49-F238E27FC236}">
                <a16:creationId xmlns:a16="http://schemas.microsoft.com/office/drawing/2014/main" id="{06560A53-1674-4CC4-BA38-1ACDC7BBD917}"/>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519464" y="5740417"/>
            <a:ext cx="800100" cy="800100"/>
          </a:xfrm>
          <a:prstGeom prst="rect">
            <a:avLst/>
          </a:prstGeom>
        </p:spPr>
      </p:pic>
      <p:pic>
        <p:nvPicPr>
          <p:cNvPr id="184" name="Picture 183">
            <a:extLst>
              <a:ext uri="{FF2B5EF4-FFF2-40B4-BE49-F238E27FC236}">
                <a16:creationId xmlns:a16="http://schemas.microsoft.com/office/drawing/2014/main" id="{8C5E9E67-DC69-4CF5-A2A6-5989111133DD}"/>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921712" y="5740417"/>
            <a:ext cx="800100" cy="800100"/>
          </a:xfrm>
          <a:prstGeom prst="rect">
            <a:avLst/>
          </a:prstGeom>
        </p:spPr>
      </p:pic>
      <p:pic>
        <p:nvPicPr>
          <p:cNvPr id="185" name="Picture 184">
            <a:extLst>
              <a:ext uri="{FF2B5EF4-FFF2-40B4-BE49-F238E27FC236}">
                <a16:creationId xmlns:a16="http://schemas.microsoft.com/office/drawing/2014/main" id="{AC8F5D0C-DA89-4E7C-9103-24BBC356D603}"/>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020869" y="5740417"/>
            <a:ext cx="800100" cy="800100"/>
          </a:xfrm>
          <a:prstGeom prst="rect">
            <a:avLst/>
          </a:prstGeom>
        </p:spPr>
      </p:pic>
      <p:pic>
        <p:nvPicPr>
          <p:cNvPr id="186" name="Picture 185">
            <a:extLst>
              <a:ext uri="{FF2B5EF4-FFF2-40B4-BE49-F238E27FC236}">
                <a16:creationId xmlns:a16="http://schemas.microsoft.com/office/drawing/2014/main" id="{C8A2174E-BA66-4F2A-ABA7-C4FA33AD8C72}"/>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321150" y="5740417"/>
            <a:ext cx="800100" cy="800100"/>
          </a:xfrm>
          <a:prstGeom prst="rect">
            <a:avLst/>
          </a:prstGeom>
        </p:spPr>
      </p:pic>
      <p:pic>
        <p:nvPicPr>
          <p:cNvPr id="187" name="Picture 186">
            <a:extLst>
              <a:ext uri="{FF2B5EF4-FFF2-40B4-BE49-F238E27FC236}">
                <a16:creationId xmlns:a16="http://schemas.microsoft.com/office/drawing/2014/main" id="{B11E8246-F802-48A1-B900-A6763ECA615F}"/>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621431" y="5740417"/>
            <a:ext cx="800100" cy="800100"/>
          </a:xfrm>
          <a:prstGeom prst="rect">
            <a:avLst/>
          </a:prstGeom>
        </p:spPr>
      </p:pic>
      <p:pic>
        <p:nvPicPr>
          <p:cNvPr id="188" name="Picture 187">
            <a:extLst>
              <a:ext uri="{FF2B5EF4-FFF2-40B4-BE49-F238E27FC236}">
                <a16:creationId xmlns:a16="http://schemas.microsoft.com/office/drawing/2014/main" id="{267E134D-04C1-400E-8D5C-4938C82F1B20}"/>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221990" y="5740417"/>
            <a:ext cx="800100" cy="800100"/>
          </a:xfrm>
          <a:prstGeom prst="rect">
            <a:avLst/>
          </a:prstGeom>
        </p:spPr>
      </p:pic>
      <p:pic>
        <p:nvPicPr>
          <p:cNvPr id="189" name="Picture 188">
            <a:extLst>
              <a:ext uri="{FF2B5EF4-FFF2-40B4-BE49-F238E27FC236}">
                <a16:creationId xmlns:a16="http://schemas.microsoft.com/office/drawing/2014/main" id="{AAC68285-04AF-492C-859D-3F70A200E94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720588" y="5740417"/>
            <a:ext cx="800100" cy="800100"/>
          </a:xfrm>
          <a:prstGeom prst="rect">
            <a:avLst/>
          </a:prstGeom>
        </p:spPr>
      </p:pic>
      <p:pic>
        <p:nvPicPr>
          <p:cNvPr id="190" name="Picture 189">
            <a:extLst>
              <a:ext uri="{FF2B5EF4-FFF2-40B4-BE49-F238E27FC236}">
                <a16:creationId xmlns:a16="http://schemas.microsoft.com/office/drawing/2014/main" id="{70F50CC1-EC3A-4812-B2B3-D59A3A4956E0}"/>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420307" y="5740417"/>
            <a:ext cx="800100" cy="800100"/>
          </a:xfrm>
          <a:prstGeom prst="rect">
            <a:avLst/>
          </a:prstGeom>
        </p:spPr>
      </p:pic>
      <p:pic>
        <p:nvPicPr>
          <p:cNvPr id="191" name="Picture 190">
            <a:extLst>
              <a:ext uri="{FF2B5EF4-FFF2-40B4-BE49-F238E27FC236}">
                <a16:creationId xmlns:a16="http://schemas.microsoft.com/office/drawing/2014/main" id="{DD5ED4E0-1CDC-4986-A6E9-A3383411EA0E}"/>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819745" y="5740417"/>
            <a:ext cx="800100" cy="800100"/>
          </a:xfrm>
          <a:prstGeom prst="rect">
            <a:avLst/>
          </a:prstGeom>
        </p:spPr>
      </p:pic>
      <p:pic>
        <p:nvPicPr>
          <p:cNvPr id="192" name="Picture 191">
            <a:extLst>
              <a:ext uri="{FF2B5EF4-FFF2-40B4-BE49-F238E27FC236}">
                <a16:creationId xmlns:a16="http://schemas.microsoft.com/office/drawing/2014/main" id="{1F905147-BA24-44D2-922A-F99922908132}"/>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120026" y="5740417"/>
            <a:ext cx="800100" cy="800100"/>
          </a:xfrm>
          <a:prstGeom prst="rect">
            <a:avLst/>
          </a:prstGeom>
        </p:spPr>
      </p:pic>
      <p:pic>
        <p:nvPicPr>
          <p:cNvPr id="193" name="Picture 192">
            <a:extLst>
              <a:ext uri="{FF2B5EF4-FFF2-40B4-BE49-F238E27FC236}">
                <a16:creationId xmlns:a16="http://schemas.microsoft.com/office/drawing/2014/main" id="{17E7B306-B741-4D47-A73D-9C9156853E1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618621" y="5740417"/>
            <a:ext cx="800100" cy="800100"/>
          </a:xfrm>
          <a:prstGeom prst="rect">
            <a:avLst/>
          </a:prstGeom>
        </p:spPr>
      </p:pic>
      <p:pic>
        <p:nvPicPr>
          <p:cNvPr id="194" name="Picture 193">
            <a:extLst>
              <a:ext uri="{FF2B5EF4-FFF2-40B4-BE49-F238E27FC236}">
                <a16:creationId xmlns:a16="http://schemas.microsoft.com/office/drawing/2014/main" id="{1733CCC2-7F57-4BA9-9E43-DD030F1AA5B0}"/>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918902" y="5740417"/>
            <a:ext cx="800100" cy="800100"/>
          </a:xfrm>
          <a:prstGeom prst="rect">
            <a:avLst/>
          </a:prstGeom>
        </p:spPr>
      </p:pic>
      <p:sp>
        <p:nvSpPr>
          <p:cNvPr id="195" name="TextBox 194">
            <a:extLst>
              <a:ext uri="{FF2B5EF4-FFF2-40B4-BE49-F238E27FC236}">
                <a16:creationId xmlns:a16="http://schemas.microsoft.com/office/drawing/2014/main" id="{A492D05A-DCCC-405A-8726-7ECA19C3601B}"/>
              </a:ext>
            </a:extLst>
          </p:cNvPr>
          <p:cNvSpPr txBox="1"/>
          <p:nvPr/>
        </p:nvSpPr>
        <p:spPr>
          <a:xfrm>
            <a:off x="2800184" y="3500015"/>
            <a:ext cx="1982669" cy="1200329"/>
          </a:xfrm>
          <a:prstGeom prst="rect">
            <a:avLst/>
          </a:prstGeom>
          <a:noFill/>
        </p:spPr>
        <p:txBody>
          <a:bodyPr wrap="square" rtlCol="0">
            <a:spAutoFit/>
          </a:bodyPr>
          <a:lstStyle/>
          <a:p>
            <a:r>
              <a:rPr lang="en-GB" dirty="0"/>
              <a:t>Of the </a:t>
            </a:r>
            <a:r>
              <a:rPr lang="en-GB" b="1" dirty="0"/>
              <a:t>14.0%</a:t>
            </a:r>
            <a:r>
              <a:rPr lang="en-GB" dirty="0"/>
              <a:t> of children who were </a:t>
            </a:r>
            <a:r>
              <a:rPr lang="en-GB" b="1" dirty="0"/>
              <a:t>OVERWEIGHT</a:t>
            </a:r>
            <a:r>
              <a:rPr lang="en-GB" dirty="0"/>
              <a:t> in </a:t>
            </a:r>
            <a:r>
              <a:rPr lang="en-GB" b="1" dirty="0"/>
              <a:t>Year R</a:t>
            </a:r>
          </a:p>
        </p:txBody>
      </p:sp>
      <p:pic>
        <p:nvPicPr>
          <p:cNvPr id="196" name="Picture 195">
            <a:extLst>
              <a:ext uri="{FF2B5EF4-FFF2-40B4-BE49-F238E27FC236}">
                <a16:creationId xmlns:a16="http://schemas.microsoft.com/office/drawing/2014/main" id="{932E085C-0FA5-43D4-8684-91E1254C798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261528" y="3725151"/>
            <a:ext cx="800100" cy="800100"/>
          </a:xfrm>
          <a:prstGeom prst="rect">
            <a:avLst/>
          </a:prstGeom>
        </p:spPr>
      </p:pic>
      <p:pic>
        <p:nvPicPr>
          <p:cNvPr id="197" name="Picture 196">
            <a:extLst>
              <a:ext uri="{FF2B5EF4-FFF2-40B4-BE49-F238E27FC236}">
                <a16:creationId xmlns:a16="http://schemas.microsoft.com/office/drawing/2014/main" id="{51456B74-D73E-4E86-84D9-75EA67D6D6D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961247" y="3725151"/>
            <a:ext cx="800100" cy="800100"/>
          </a:xfrm>
          <a:prstGeom prst="rect">
            <a:avLst/>
          </a:prstGeom>
        </p:spPr>
      </p:pic>
      <p:pic>
        <p:nvPicPr>
          <p:cNvPr id="198" name="Picture 197">
            <a:extLst>
              <a:ext uri="{FF2B5EF4-FFF2-40B4-BE49-F238E27FC236}">
                <a16:creationId xmlns:a16="http://schemas.microsoft.com/office/drawing/2014/main" id="{7136BAF6-0030-4D40-A9EB-D4731BBF360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660966" y="3725151"/>
            <a:ext cx="800100" cy="800100"/>
          </a:xfrm>
          <a:prstGeom prst="rect">
            <a:avLst/>
          </a:prstGeom>
        </p:spPr>
      </p:pic>
      <p:pic>
        <p:nvPicPr>
          <p:cNvPr id="199" name="Picture 198">
            <a:extLst>
              <a:ext uri="{FF2B5EF4-FFF2-40B4-BE49-F238E27FC236}">
                <a16:creationId xmlns:a16="http://schemas.microsoft.com/office/drawing/2014/main" id="{5CBEBC13-3F05-4C3C-AEDE-D49142A6A2B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360685" y="3725151"/>
            <a:ext cx="800100" cy="800100"/>
          </a:xfrm>
          <a:prstGeom prst="rect">
            <a:avLst/>
          </a:prstGeom>
        </p:spPr>
      </p:pic>
      <p:pic>
        <p:nvPicPr>
          <p:cNvPr id="200" name="Picture 199">
            <a:extLst>
              <a:ext uri="{FF2B5EF4-FFF2-40B4-BE49-F238E27FC236}">
                <a16:creationId xmlns:a16="http://schemas.microsoft.com/office/drawing/2014/main" id="{12BFD2AE-371E-48AF-A9CB-232DE337897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060404" y="3725151"/>
            <a:ext cx="800100" cy="800100"/>
          </a:xfrm>
          <a:prstGeom prst="rect">
            <a:avLst/>
          </a:prstGeom>
        </p:spPr>
      </p:pic>
      <p:pic>
        <p:nvPicPr>
          <p:cNvPr id="201" name="Picture 200">
            <a:extLst>
              <a:ext uri="{FF2B5EF4-FFF2-40B4-BE49-F238E27FC236}">
                <a16:creationId xmlns:a16="http://schemas.microsoft.com/office/drawing/2014/main" id="{E03F528C-9C1F-4D9B-948A-0D8F22F1295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760123" y="3725151"/>
            <a:ext cx="800100" cy="800100"/>
          </a:xfrm>
          <a:prstGeom prst="rect">
            <a:avLst/>
          </a:prstGeom>
        </p:spPr>
      </p:pic>
      <p:pic>
        <p:nvPicPr>
          <p:cNvPr id="202" name="Picture 201">
            <a:extLst>
              <a:ext uri="{FF2B5EF4-FFF2-40B4-BE49-F238E27FC236}">
                <a16:creationId xmlns:a16="http://schemas.microsoft.com/office/drawing/2014/main" id="{984B0A56-2B63-4DE4-85AD-482B7F83C870}"/>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234902" y="3674627"/>
            <a:ext cx="800100" cy="800100"/>
          </a:xfrm>
          <a:prstGeom prst="rect">
            <a:avLst/>
          </a:prstGeom>
        </p:spPr>
      </p:pic>
      <p:sp>
        <p:nvSpPr>
          <p:cNvPr id="203" name="TextBox 202">
            <a:extLst>
              <a:ext uri="{FF2B5EF4-FFF2-40B4-BE49-F238E27FC236}">
                <a16:creationId xmlns:a16="http://schemas.microsoft.com/office/drawing/2014/main" id="{47AD6A89-AAB5-4053-B80C-7361EADB90E7}"/>
              </a:ext>
            </a:extLst>
          </p:cNvPr>
          <p:cNvSpPr txBox="1"/>
          <p:nvPr/>
        </p:nvSpPr>
        <p:spPr>
          <a:xfrm>
            <a:off x="5038648" y="2795787"/>
            <a:ext cx="1779600" cy="707886"/>
          </a:xfrm>
          <a:prstGeom prst="rect">
            <a:avLst/>
          </a:prstGeom>
          <a:noFill/>
        </p:spPr>
        <p:txBody>
          <a:bodyPr wrap="square" rtlCol="0">
            <a:spAutoFit/>
          </a:bodyPr>
          <a:lstStyle/>
          <a:p>
            <a:pPr algn="ctr"/>
            <a:r>
              <a:rPr lang="en-GB" sz="2000" dirty="0">
                <a:solidFill>
                  <a:srgbClr val="02A350"/>
                </a:solidFill>
              </a:rPr>
              <a:t>Healthy weight</a:t>
            </a:r>
          </a:p>
          <a:p>
            <a:pPr algn="ctr"/>
            <a:r>
              <a:rPr lang="en-GB" sz="2000" dirty="0">
                <a:solidFill>
                  <a:srgbClr val="02A350"/>
                </a:solidFill>
              </a:rPr>
              <a:t>31.3%</a:t>
            </a:r>
          </a:p>
        </p:txBody>
      </p:sp>
      <p:sp>
        <p:nvSpPr>
          <p:cNvPr id="204" name="Right Brace 203">
            <a:extLst>
              <a:ext uri="{FF2B5EF4-FFF2-40B4-BE49-F238E27FC236}">
                <a16:creationId xmlns:a16="http://schemas.microsoft.com/office/drawing/2014/main" id="{0C72B956-533C-4C2A-A503-593CE5BAB888}"/>
              </a:ext>
            </a:extLst>
          </p:cNvPr>
          <p:cNvSpPr/>
          <p:nvPr/>
        </p:nvSpPr>
        <p:spPr>
          <a:xfrm rot="16200000">
            <a:off x="5721157" y="2854752"/>
            <a:ext cx="298807" cy="1644093"/>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05" name="TextBox 204">
            <a:extLst>
              <a:ext uri="{FF2B5EF4-FFF2-40B4-BE49-F238E27FC236}">
                <a16:creationId xmlns:a16="http://schemas.microsoft.com/office/drawing/2014/main" id="{6280D5FB-5BF1-4F33-BE55-D913E02ECA8F}"/>
              </a:ext>
            </a:extLst>
          </p:cNvPr>
          <p:cNvSpPr txBox="1"/>
          <p:nvPr/>
        </p:nvSpPr>
        <p:spPr>
          <a:xfrm>
            <a:off x="6540602" y="2792129"/>
            <a:ext cx="1802194" cy="707886"/>
          </a:xfrm>
          <a:prstGeom prst="rect">
            <a:avLst/>
          </a:prstGeom>
          <a:noFill/>
        </p:spPr>
        <p:txBody>
          <a:bodyPr wrap="square" rtlCol="0">
            <a:spAutoFit/>
          </a:bodyPr>
          <a:lstStyle/>
          <a:p>
            <a:pPr algn="ctr"/>
            <a:r>
              <a:rPr lang="en-GB" sz="2000" dirty="0">
                <a:solidFill>
                  <a:srgbClr val="E8A519"/>
                </a:solidFill>
              </a:rPr>
              <a:t>Overweight 14.4%</a:t>
            </a:r>
          </a:p>
        </p:txBody>
      </p:sp>
      <p:sp>
        <p:nvSpPr>
          <p:cNvPr id="206" name="Right Brace 205">
            <a:extLst>
              <a:ext uri="{FF2B5EF4-FFF2-40B4-BE49-F238E27FC236}">
                <a16:creationId xmlns:a16="http://schemas.microsoft.com/office/drawing/2014/main" id="{29FC752C-9742-4F3D-9FA6-0624777D3283}"/>
              </a:ext>
            </a:extLst>
          </p:cNvPr>
          <p:cNvSpPr/>
          <p:nvPr/>
        </p:nvSpPr>
        <p:spPr>
          <a:xfrm rot="16200000">
            <a:off x="6938813" y="3383110"/>
            <a:ext cx="319406" cy="560532"/>
          </a:xfrm>
          <a:prstGeom prst="rightBrace">
            <a:avLst>
              <a:gd name="adj1" fmla="val 4636"/>
              <a:gd name="adj2" fmla="val 50000"/>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07" name="TextBox 206">
            <a:extLst>
              <a:ext uri="{FF2B5EF4-FFF2-40B4-BE49-F238E27FC236}">
                <a16:creationId xmlns:a16="http://schemas.microsoft.com/office/drawing/2014/main" id="{078A231E-1386-49BB-B6F5-F07CAE89606F}"/>
              </a:ext>
            </a:extLst>
          </p:cNvPr>
          <p:cNvSpPr txBox="1"/>
          <p:nvPr/>
        </p:nvSpPr>
        <p:spPr>
          <a:xfrm>
            <a:off x="8419862" y="3067383"/>
            <a:ext cx="1905197" cy="400110"/>
          </a:xfrm>
          <a:prstGeom prst="rect">
            <a:avLst/>
          </a:prstGeom>
          <a:noFill/>
        </p:spPr>
        <p:txBody>
          <a:bodyPr wrap="square" rtlCol="0">
            <a:spAutoFit/>
          </a:bodyPr>
          <a:lstStyle/>
          <a:p>
            <a:pPr algn="ctr"/>
            <a:r>
              <a:rPr lang="en-GB" sz="2000" dirty="0">
                <a:solidFill>
                  <a:srgbClr val="D50057"/>
                </a:solidFill>
              </a:rPr>
              <a:t>Obese 54.4%</a:t>
            </a:r>
          </a:p>
        </p:txBody>
      </p:sp>
      <p:sp>
        <p:nvSpPr>
          <p:cNvPr id="208" name="Right Brace 207">
            <a:extLst>
              <a:ext uri="{FF2B5EF4-FFF2-40B4-BE49-F238E27FC236}">
                <a16:creationId xmlns:a16="http://schemas.microsoft.com/office/drawing/2014/main" id="{8E522BAE-E2FC-49C0-92AE-705CA93D934F}"/>
              </a:ext>
            </a:extLst>
          </p:cNvPr>
          <p:cNvSpPr/>
          <p:nvPr/>
        </p:nvSpPr>
        <p:spPr>
          <a:xfrm rot="16200000">
            <a:off x="8905842" y="2038633"/>
            <a:ext cx="332422" cy="3229587"/>
          </a:xfrm>
          <a:prstGeom prst="rightBrace">
            <a:avLst>
              <a:gd name="adj1" fmla="val 4636"/>
              <a:gd name="adj2" fmla="val 50000"/>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pic>
        <p:nvPicPr>
          <p:cNvPr id="209" name="Picture 208">
            <a:extLst>
              <a:ext uri="{FF2B5EF4-FFF2-40B4-BE49-F238E27FC236}">
                <a16:creationId xmlns:a16="http://schemas.microsoft.com/office/drawing/2014/main" id="{E79D0000-9555-4FA3-8E57-0F3358682C0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862090" y="3725151"/>
            <a:ext cx="800100" cy="800100"/>
          </a:xfrm>
          <a:prstGeom prst="rect">
            <a:avLst/>
          </a:prstGeom>
        </p:spPr>
      </p:pic>
      <p:pic>
        <p:nvPicPr>
          <p:cNvPr id="210" name="Picture 209">
            <a:extLst>
              <a:ext uri="{FF2B5EF4-FFF2-40B4-BE49-F238E27FC236}">
                <a16:creationId xmlns:a16="http://schemas.microsoft.com/office/drawing/2014/main" id="{E0D800E3-639A-400E-9ED9-F139F7F8E9CD}"/>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561809" y="3725151"/>
            <a:ext cx="800100" cy="800100"/>
          </a:xfrm>
          <a:prstGeom prst="rect">
            <a:avLst/>
          </a:prstGeom>
        </p:spPr>
      </p:pic>
      <p:pic>
        <p:nvPicPr>
          <p:cNvPr id="211" name="Picture 210">
            <a:extLst>
              <a:ext uri="{FF2B5EF4-FFF2-40B4-BE49-F238E27FC236}">
                <a16:creationId xmlns:a16="http://schemas.microsoft.com/office/drawing/2014/main" id="{4CBF7AC3-2DCE-41E3-9E0E-338F1E09DFC8}"/>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864900" y="3725151"/>
            <a:ext cx="800100" cy="800100"/>
          </a:xfrm>
          <a:prstGeom prst="rect">
            <a:avLst/>
          </a:prstGeom>
        </p:spPr>
      </p:pic>
      <p:pic>
        <p:nvPicPr>
          <p:cNvPr id="212" name="Picture 211">
            <a:extLst>
              <a:ext uri="{FF2B5EF4-FFF2-40B4-BE49-F238E27FC236}">
                <a16:creationId xmlns:a16="http://schemas.microsoft.com/office/drawing/2014/main" id="{3E12C1CA-71CE-4A5E-B83A-5EB1CF4DD337}"/>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964057" y="3725151"/>
            <a:ext cx="800100" cy="800100"/>
          </a:xfrm>
          <a:prstGeom prst="rect">
            <a:avLst/>
          </a:prstGeom>
        </p:spPr>
      </p:pic>
      <p:pic>
        <p:nvPicPr>
          <p:cNvPr id="213" name="Picture 212">
            <a:extLst>
              <a:ext uri="{FF2B5EF4-FFF2-40B4-BE49-F238E27FC236}">
                <a16:creationId xmlns:a16="http://schemas.microsoft.com/office/drawing/2014/main" id="{7E6E2017-AD68-4460-9F4F-09B3091FD1FA}"/>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264338" y="3725151"/>
            <a:ext cx="800100" cy="800100"/>
          </a:xfrm>
          <a:prstGeom prst="rect">
            <a:avLst/>
          </a:prstGeom>
        </p:spPr>
      </p:pic>
      <p:pic>
        <p:nvPicPr>
          <p:cNvPr id="214" name="Picture 213">
            <a:extLst>
              <a:ext uri="{FF2B5EF4-FFF2-40B4-BE49-F238E27FC236}">
                <a16:creationId xmlns:a16="http://schemas.microsoft.com/office/drawing/2014/main" id="{8281E09F-EEBE-4C70-B3AF-C4C849601AD9}"/>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564619" y="3725151"/>
            <a:ext cx="800100" cy="800100"/>
          </a:xfrm>
          <a:prstGeom prst="rect">
            <a:avLst/>
          </a:prstGeom>
        </p:spPr>
      </p:pic>
      <p:pic>
        <p:nvPicPr>
          <p:cNvPr id="215" name="Picture 214">
            <a:extLst>
              <a:ext uri="{FF2B5EF4-FFF2-40B4-BE49-F238E27FC236}">
                <a16:creationId xmlns:a16="http://schemas.microsoft.com/office/drawing/2014/main" id="{CCE2501D-63DB-46C0-B87F-65D6FC3F4888}"/>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165178" y="3725151"/>
            <a:ext cx="800100" cy="800100"/>
          </a:xfrm>
          <a:prstGeom prst="rect">
            <a:avLst/>
          </a:prstGeom>
        </p:spPr>
      </p:pic>
      <p:pic>
        <p:nvPicPr>
          <p:cNvPr id="216" name="Picture 215">
            <a:extLst>
              <a:ext uri="{FF2B5EF4-FFF2-40B4-BE49-F238E27FC236}">
                <a16:creationId xmlns:a16="http://schemas.microsoft.com/office/drawing/2014/main" id="{853388D8-56A6-43B3-B470-1269BF600167}"/>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663776" y="3725151"/>
            <a:ext cx="800100" cy="800100"/>
          </a:xfrm>
          <a:prstGeom prst="rect">
            <a:avLst/>
          </a:prstGeom>
        </p:spPr>
      </p:pic>
      <p:pic>
        <p:nvPicPr>
          <p:cNvPr id="217" name="Picture 216">
            <a:extLst>
              <a:ext uri="{FF2B5EF4-FFF2-40B4-BE49-F238E27FC236}">
                <a16:creationId xmlns:a16="http://schemas.microsoft.com/office/drawing/2014/main" id="{16FB73D4-FA37-4BB6-8A28-C20EBFFBFF59}"/>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363495" y="3725151"/>
            <a:ext cx="800100" cy="800100"/>
          </a:xfrm>
          <a:prstGeom prst="rect">
            <a:avLst/>
          </a:prstGeom>
        </p:spPr>
      </p:pic>
      <p:pic>
        <p:nvPicPr>
          <p:cNvPr id="218" name="Picture 217">
            <a:extLst>
              <a:ext uri="{FF2B5EF4-FFF2-40B4-BE49-F238E27FC236}">
                <a16:creationId xmlns:a16="http://schemas.microsoft.com/office/drawing/2014/main" id="{242C5B0F-A367-4B16-B1A8-1C023D79D93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762933" y="3725151"/>
            <a:ext cx="800100" cy="800100"/>
          </a:xfrm>
          <a:prstGeom prst="rect">
            <a:avLst/>
          </a:prstGeom>
        </p:spPr>
      </p:pic>
      <p:pic>
        <p:nvPicPr>
          <p:cNvPr id="219" name="Picture 218">
            <a:extLst>
              <a:ext uri="{FF2B5EF4-FFF2-40B4-BE49-F238E27FC236}">
                <a16:creationId xmlns:a16="http://schemas.microsoft.com/office/drawing/2014/main" id="{F49AD3EF-3DAB-48A0-B1C0-2EDA2E1D2DAB}"/>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063214" y="3725151"/>
            <a:ext cx="800100" cy="800100"/>
          </a:xfrm>
          <a:prstGeom prst="rect">
            <a:avLst/>
          </a:prstGeom>
        </p:spPr>
      </p:pic>
      <p:pic>
        <p:nvPicPr>
          <p:cNvPr id="220" name="Picture 219">
            <a:extLst>
              <a:ext uri="{FF2B5EF4-FFF2-40B4-BE49-F238E27FC236}">
                <a16:creationId xmlns:a16="http://schemas.microsoft.com/office/drawing/2014/main" id="{3835214F-CB5B-4C70-98CA-A719E491A2E6}"/>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162371" y="3725151"/>
            <a:ext cx="800100" cy="800100"/>
          </a:xfrm>
          <a:prstGeom prst="rect">
            <a:avLst/>
          </a:prstGeom>
        </p:spPr>
      </p:pic>
      <p:pic>
        <p:nvPicPr>
          <p:cNvPr id="221" name="Picture 220">
            <a:extLst>
              <a:ext uri="{FF2B5EF4-FFF2-40B4-BE49-F238E27FC236}">
                <a16:creationId xmlns:a16="http://schemas.microsoft.com/office/drawing/2014/main" id="{47EC365A-D17F-49E0-8FEF-FDF385C8CA9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462652" y="3725151"/>
            <a:ext cx="800100" cy="800100"/>
          </a:xfrm>
          <a:prstGeom prst="rect">
            <a:avLst/>
          </a:prstGeom>
        </p:spPr>
      </p:pic>
      <p:sp>
        <p:nvSpPr>
          <p:cNvPr id="222" name="TextBox 221">
            <a:extLst>
              <a:ext uri="{FF2B5EF4-FFF2-40B4-BE49-F238E27FC236}">
                <a16:creationId xmlns:a16="http://schemas.microsoft.com/office/drawing/2014/main" id="{E45DC86B-13FF-4F04-8896-8CE2E5A39253}"/>
              </a:ext>
            </a:extLst>
          </p:cNvPr>
          <p:cNvSpPr txBox="1"/>
          <p:nvPr/>
        </p:nvSpPr>
        <p:spPr>
          <a:xfrm>
            <a:off x="2831895" y="1752306"/>
            <a:ext cx="1982669" cy="1200329"/>
          </a:xfrm>
          <a:prstGeom prst="rect">
            <a:avLst/>
          </a:prstGeom>
          <a:noFill/>
        </p:spPr>
        <p:txBody>
          <a:bodyPr wrap="square" rtlCol="0">
            <a:spAutoFit/>
          </a:bodyPr>
          <a:lstStyle/>
          <a:p>
            <a:r>
              <a:rPr lang="en-GB" dirty="0"/>
              <a:t>Of the </a:t>
            </a:r>
            <a:r>
              <a:rPr lang="en-GB" b="1" dirty="0"/>
              <a:t>12.8%</a:t>
            </a:r>
            <a:r>
              <a:rPr lang="en-GB" dirty="0"/>
              <a:t> of children who were </a:t>
            </a:r>
            <a:r>
              <a:rPr lang="en-GB" b="1" dirty="0"/>
              <a:t>OVERWEIGHT</a:t>
            </a:r>
            <a:r>
              <a:rPr lang="en-GB" dirty="0"/>
              <a:t> in </a:t>
            </a:r>
            <a:r>
              <a:rPr lang="en-GB" b="1" dirty="0"/>
              <a:t>Year R</a:t>
            </a:r>
          </a:p>
        </p:txBody>
      </p:sp>
      <p:pic>
        <p:nvPicPr>
          <p:cNvPr id="223" name="Picture 222">
            <a:extLst>
              <a:ext uri="{FF2B5EF4-FFF2-40B4-BE49-F238E27FC236}">
                <a16:creationId xmlns:a16="http://schemas.microsoft.com/office/drawing/2014/main" id="{E7F0C8DC-A64F-4A3D-9C11-12E0DDBB859E}"/>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404892" y="1774125"/>
            <a:ext cx="800100" cy="800100"/>
          </a:xfrm>
          <a:prstGeom prst="rect">
            <a:avLst/>
          </a:prstGeom>
        </p:spPr>
      </p:pic>
      <p:pic>
        <p:nvPicPr>
          <p:cNvPr id="224" name="Picture 223">
            <a:extLst>
              <a:ext uri="{FF2B5EF4-FFF2-40B4-BE49-F238E27FC236}">
                <a16:creationId xmlns:a16="http://schemas.microsoft.com/office/drawing/2014/main" id="{F80FFF65-263A-472E-8AFB-AC6E9880087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104611" y="1774125"/>
            <a:ext cx="800100" cy="800100"/>
          </a:xfrm>
          <a:prstGeom prst="rect">
            <a:avLst/>
          </a:prstGeom>
        </p:spPr>
      </p:pic>
      <p:pic>
        <p:nvPicPr>
          <p:cNvPr id="225" name="Picture 224">
            <a:extLst>
              <a:ext uri="{FF2B5EF4-FFF2-40B4-BE49-F238E27FC236}">
                <a16:creationId xmlns:a16="http://schemas.microsoft.com/office/drawing/2014/main" id="{ED3CB3E3-F624-4394-8FE3-90148E8BCF1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804330" y="1774125"/>
            <a:ext cx="800100" cy="800100"/>
          </a:xfrm>
          <a:prstGeom prst="rect">
            <a:avLst/>
          </a:prstGeom>
        </p:spPr>
      </p:pic>
      <p:pic>
        <p:nvPicPr>
          <p:cNvPr id="226" name="Picture 225">
            <a:extLst>
              <a:ext uri="{FF2B5EF4-FFF2-40B4-BE49-F238E27FC236}">
                <a16:creationId xmlns:a16="http://schemas.microsoft.com/office/drawing/2014/main" id="{F451D3EE-264C-4C5F-B894-63EC6C560A0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504049" y="1774125"/>
            <a:ext cx="800100" cy="800100"/>
          </a:xfrm>
          <a:prstGeom prst="rect">
            <a:avLst/>
          </a:prstGeom>
        </p:spPr>
      </p:pic>
      <p:pic>
        <p:nvPicPr>
          <p:cNvPr id="227" name="Picture 226">
            <a:extLst>
              <a:ext uri="{FF2B5EF4-FFF2-40B4-BE49-F238E27FC236}">
                <a16:creationId xmlns:a16="http://schemas.microsoft.com/office/drawing/2014/main" id="{A2A9BAC9-5525-4288-A3DC-9A0A13E6779F}"/>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203768" y="1774125"/>
            <a:ext cx="800100" cy="800100"/>
          </a:xfrm>
          <a:prstGeom prst="rect">
            <a:avLst/>
          </a:prstGeom>
        </p:spPr>
      </p:pic>
      <p:pic>
        <p:nvPicPr>
          <p:cNvPr id="228" name="Picture 227">
            <a:extLst>
              <a:ext uri="{FF2B5EF4-FFF2-40B4-BE49-F238E27FC236}">
                <a16:creationId xmlns:a16="http://schemas.microsoft.com/office/drawing/2014/main" id="{47417EDB-3379-4C1F-AD6E-FFE66E16CDB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903487" y="1774125"/>
            <a:ext cx="800100" cy="800100"/>
          </a:xfrm>
          <a:prstGeom prst="rect">
            <a:avLst/>
          </a:prstGeom>
        </p:spPr>
      </p:pic>
      <p:pic>
        <p:nvPicPr>
          <p:cNvPr id="229" name="Picture 228">
            <a:extLst>
              <a:ext uri="{FF2B5EF4-FFF2-40B4-BE49-F238E27FC236}">
                <a16:creationId xmlns:a16="http://schemas.microsoft.com/office/drawing/2014/main" id="{8E501397-6A33-4448-9F8D-8132C970E60E}"/>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266613" y="1926918"/>
            <a:ext cx="800100" cy="800100"/>
          </a:xfrm>
          <a:prstGeom prst="rect">
            <a:avLst/>
          </a:prstGeom>
        </p:spPr>
      </p:pic>
      <p:sp>
        <p:nvSpPr>
          <p:cNvPr id="230" name="TextBox 229">
            <a:extLst>
              <a:ext uri="{FF2B5EF4-FFF2-40B4-BE49-F238E27FC236}">
                <a16:creationId xmlns:a16="http://schemas.microsoft.com/office/drawing/2014/main" id="{B299B757-6A4C-4CBA-B9AC-752CABF38B1C}"/>
              </a:ext>
            </a:extLst>
          </p:cNvPr>
          <p:cNvSpPr txBox="1"/>
          <p:nvPr/>
        </p:nvSpPr>
        <p:spPr>
          <a:xfrm>
            <a:off x="5182012" y="844761"/>
            <a:ext cx="1779600" cy="707886"/>
          </a:xfrm>
          <a:prstGeom prst="rect">
            <a:avLst/>
          </a:prstGeom>
          <a:noFill/>
        </p:spPr>
        <p:txBody>
          <a:bodyPr wrap="square" rtlCol="0">
            <a:spAutoFit/>
          </a:bodyPr>
          <a:lstStyle/>
          <a:p>
            <a:pPr algn="ctr"/>
            <a:r>
              <a:rPr lang="en-GB" sz="2000" dirty="0">
                <a:solidFill>
                  <a:srgbClr val="02A350"/>
                </a:solidFill>
              </a:rPr>
              <a:t>Healthy weight</a:t>
            </a:r>
          </a:p>
          <a:p>
            <a:pPr algn="ctr"/>
            <a:r>
              <a:rPr lang="en-GB" sz="2000" dirty="0">
                <a:solidFill>
                  <a:srgbClr val="02A350"/>
                </a:solidFill>
              </a:rPr>
              <a:t>32.3%</a:t>
            </a:r>
          </a:p>
        </p:txBody>
      </p:sp>
      <p:sp>
        <p:nvSpPr>
          <p:cNvPr id="231" name="Right Brace 230">
            <a:extLst>
              <a:ext uri="{FF2B5EF4-FFF2-40B4-BE49-F238E27FC236}">
                <a16:creationId xmlns:a16="http://schemas.microsoft.com/office/drawing/2014/main" id="{401F0250-B4C0-45DB-A953-7776F26FD072}"/>
              </a:ext>
            </a:extLst>
          </p:cNvPr>
          <p:cNvSpPr/>
          <p:nvPr/>
        </p:nvSpPr>
        <p:spPr>
          <a:xfrm rot="16200000">
            <a:off x="5864521" y="903726"/>
            <a:ext cx="298807" cy="1644093"/>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32" name="TextBox 231">
            <a:extLst>
              <a:ext uri="{FF2B5EF4-FFF2-40B4-BE49-F238E27FC236}">
                <a16:creationId xmlns:a16="http://schemas.microsoft.com/office/drawing/2014/main" id="{D71A1771-92E8-420E-9EB8-6FADF2A78C5F}"/>
              </a:ext>
            </a:extLst>
          </p:cNvPr>
          <p:cNvSpPr txBox="1"/>
          <p:nvPr/>
        </p:nvSpPr>
        <p:spPr>
          <a:xfrm>
            <a:off x="6683966" y="841103"/>
            <a:ext cx="1802194" cy="707886"/>
          </a:xfrm>
          <a:prstGeom prst="rect">
            <a:avLst/>
          </a:prstGeom>
          <a:noFill/>
        </p:spPr>
        <p:txBody>
          <a:bodyPr wrap="square" rtlCol="0">
            <a:spAutoFit/>
          </a:bodyPr>
          <a:lstStyle/>
          <a:p>
            <a:pPr algn="ctr"/>
            <a:r>
              <a:rPr lang="en-GB" sz="2000" dirty="0">
                <a:solidFill>
                  <a:srgbClr val="E8A519"/>
                </a:solidFill>
              </a:rPr>
              <a:t>Overweight 20.0%</a:t>
            </a:r>
          </a:p>
        </p:txBody>
      </p:sp>
      <p:sp>
        <p:nvSpPr>
          <p:cNvPr id="233" name="Right Brace 232">
            <a:extLst>
              <a:ext uri="{FF2B5EF4-FFF2-40B4-BE49-F238E27FC236}">
                <a16:creationId xmlns:a16="http://schemas.microsoft.com/office/drawing/2014/main" id="{686C9CA0-3A8E-46F7-901F-315C420D709B}"/>
              </a:ext>
            </a:extLst>
          </p:cNvPr>
          <p:cNvSpPr/>
          <p:nvPr/>
        </p:nvSpPr>
        <p:spPr>
          <a:xfrm rot="16200000">
            <a:off x="7374022" y="1140239"/>
            <a:ext cx="319406" cy="1144222"/>
          </a:xfrm>
          <a:prstGeom prst="rightBrace">
            <a:avLst>
              <a:gd name="adj1" fmla="val 4636"/>
              <a:gd name="adj2" fmla="val 50000"/>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234" name="TextBox 233">
            <a:extLst>
              <a:ext uri="{FF2B5EF4-FFF2-40B4-BE49-F238E27FC236}">
                <a16:creationId xmlns:a16="http://schemas.microsoft.com/office/drawing/2014/main" id="{4EB6FA9A-E7DB-4E4F-934F-817430F4819F}"/>
              </a:ext>
            </a:extLst>
          </p:cNvPr>
          <p:cNvSpPr txBox="1"/>
          <p:nvPr/>
        </p:nvSpPr>
        <p:spPr>
          <a:xfrm>
            <a:off x="8563226" y="1116357"/>
            <a:ext cx="1905197" cy="400110"/>
          </a:xfrm>
          <a:prstGeom prst="rect">
            <a:avLst/>
          </a:prstGeom>
          <a:noFill/>
        </p:spPr>
        <p:txBody>
          <a:bodyPr wrap="square" rtlCol="0">
            <a:spAutoFit/>
          </a:bodyPr>
          <a:lstStyle/>
          <a:p>
            <a:pPr algn="ctr"/>
            <a:r>
              <a:rPr lang="en-GB" sz="2000" dirty="0">
                <a:solidFill>
                  <a:srgbClr val="D50057"/>
                </a:solidFill>
              </a:rPr>
              <a:t>Obese 47.5%</a:t>
            </a:r>
          </a:p>
        </p:txBody>
      </p:sp>
      <p:sp>
        <p:nvSpPr>
          <p:cNvPr id="235" name="Right Brace 234">
            <a:extLst>
              <a:ext uri="{FF2B5EF4-FFF2-40B4-BE49-F238E27FC236}">
                <a16:creationId xmlns:a16="http://schemas.microsoft.com/office/drawing/2014/main" id="{BB9AA7D9-BE2A-485E-91C0-DF13725A1B36}"/>
              </a:ext>
            </a:extLst>
          </p:cNvPr>
          <p:cNvSpPr/>
          <p:nvPr/>
        </p:nvSpPr>
        <p:spPr>
          <a:xfrm rot="16200000">
            <a:off x="9330263" y="368665"/>
            <a:ext cx="332422" cy="2667471"/>
          </a:xfrm>
          <a:prstGeom prst="rightBrace">
            <a:avLst>
              <a:gd name="adj1" fmla="val 4636"/>
              <a:gd name="adj2" fmla="val 50000"/>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pic>
        <p:nvPicPr>
          <p:cNvPr id="236" name="Picture 235">
            <a:extLst>
              <a:ext uri="{FF2B5EF4-FFF2-40B4-BE49-F238E27FC236}">
                <a16:creationId xmlns:a16="http://schemas.microsoft.com/office/drawing/2014/main" id="{C50A8C5C-0E02-40CF-B7E7-937BDECB0EC0}"/>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305735" y="1766809"/>
            <a:ext cx="800100" cy="800100"/>
          </a:xfrm>
          <a:prstGeom prst="rect">
            <a:avLst/>
          </a:prstGeom>
        </p:spPr>
      </p:pic>
      <p:pic>
        <p:nvPicPr>
          <p:cNvPr id="237" name="Picture 236">
            <a:extLst>
              <a:ext uri="{FF2B5EF4-FFF2-40B4-BE49-F238E27FC236}">
                <a16:creationId xmlns:a16="http://schemas.microsoft.com/office/drawing/2014/main" id="{A61268FD-6C71-4364-9CB2-268B06F21F32}"/>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005454" y="1766809"/>
            <a:ext cx="800100" cy="800100"/>
          </a:xfrm>
          <a:prstGeom prst="rect">
            <a:avLst/>
          </a:prstGeom>
        </p:spPr>
      </p:pic>
      <p:pic>
        <p:nvPicPr>
          <p:cNvPr id="238" name="Picture 237">
            <a:extLst>
              <a:ext uri="{FF2B5EF4-FFF2-40B4-BE49-F238E27FC236}">
                <a16:creationId xmlns:a16="http://schemas.microsoft.com/office/drawing/2014/main" id="{3F7C5215-D345-4A86-894C-0D8FBEB65190}"/>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705173" y="1766809"/>
            <a:ext cx="800100" cy="800100"/>
          </a:xfrm>
          <a:prstGeom prst="rect">
            <a:avLst/>
          </a:prstGeom>
        </p:spPr>
      </p:pic>
      <p:pic>
        <p:nvPicPr>
          <p:cNvPr id="239" name="Picture 238">
            <a:extLst>
              <a:ext uri="{FF2B5EF4-FFF2-40B4-BE49-F238E27FC236}">
                <a16:creationId xmlns:a16="http://schemas.microsoft.com/office/drawing/2014/main" id="{B9476D7E-267C-43E2-8EB3-C8D511781D8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606016" y="1766310"/>
            <a:ext cx="800100" cy="800100"/>
          </a:xfrm>
          <a:prstGeom prst="rect">
            <a:avLst/>
          </a:prstGeom>
        </p:spPr>
      </p:pic>
      <p:pic>
        <p:nvPicPr>
          <p:cNvPr id="240" name="Picture 239">
            <a:extLst>
              <a:ext uri="{FF2B5EF4-FFF2-40B4-BE49-F238E27FC236}">
                <a16:creationId xmlns:a16="http://schemas.microsoft.com/office/drawing/2014/main" id="{C1813C44-B1BF-485C-96BC-E854C52DC7A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008264" y="1766310"/>
            <a:ext cx="800100" cy="800100"/>
          </a:xfrm>
          <a:prstGeom prst="rect">
            <a:avLst/>
          </a:prstGeom>
        </p:spPr>
      </p:pic>
      <p:pic>
        <p:nvPicPr>
          <p:cNvPr id="241" name="Picture 240">
            <a:extLst>
              <a:ext uri="{FF2B5EF4-FFF2-40B4-BE49-F238E27FC236}">
                <a16:creationId xmlns:a16="http://schemas.microsoft.com/office/drawing/2014/main" id="{3D609097-79BE-4706-B3A4-CF25CBAFCFB8}"/>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107421" y="1766310"/>
            <a:ext cx="800100" cy="800100"/>
          </a:xfrm>
          <a:prstGeom prst="rect">
            <a:avLst/>
          </a:prstGeom>
        </p:spPr>
      </p:pic>
      <p:pic>
        <p:nvPicPr>
          <p:cNvPr id="242" name="Picture 241">
            <a:extLst>
              <a:ext uri="{FF2B5EF4-FFF2-40B4-BE49-F238E27FC236}">
                <a16:creationId xmlns:a16="http://schemas.microsoft.com/office/drawing/2014/main" id="{A6076E8C-B656-4D88-93D1-A57CE4BC4FBD}"/>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407702" y="1766310"/>
            <a:ext cx="800100" cy="800100"/>
          </a:xfrm>
          <a:prstGeom prst="rect">
            <a:avLst/>
          </a:prstGeom>
        </p:spPr>
      </p:pic>
      <p:pic>
        <p:nvPicPr>
          <p:cNvPr id="243" name="Picture 242">
            <a:extLst>
              <a:ext uri="{FF2B5EF4-FFF2-40B4-BE49-F238E27FC236}">
                <a16:creationId xmlns:a16="http://schemas.microsoft.com/office/drawing/2014/main" id="{920A0BD7-C3D1-48A1-9966-B9D7BB53185D}"/>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707983" y="1766310"/>
            <a:ext cx="800100" cy="800100"/>
          </a:xfrm>
          <a:prstGeom prst="rect">
            <a:avLst/>
          </a:prstGeom>
        </p:spPr>
      </p:pic>
      <p:pic>
        <p:nvPicPr>
          <p:cNvPr id="244" name="Picture 243">
            <a:extLst>
              <a:ext uri="{FF2B5EF4-FFF2-40B4-BE49-F238E27FC236}">
                <a16:creationId xmlns:a16="http://schemas.microsoft.com/office/drawing/2014/main" id="{90D4A269-A4E0-449F-B12A-C88F08D58284}"/>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308542" y="1761287"/>
            <a:ext cx="800100" cy="800100"/>
          </a:xfrm>
          <a:prstGeom prst="rect">
            <a:avLst/>
          </a:prstGeom>
        </p:spPr>
      </p:pic>
      <p:pic>
        <p:nvPicPr>
          <p:cNvPr id="245" name="Picture 244">
            <a:extLst>
              <a:ext uri="{FF2B5EF4-FFF2-40B4-BE49-F238E27FC236}">
                <a16:creationId xmlns:a16="http://schemas.microsoft.com/office/drawing/2014/main" id="{735E8753-47F0-4ACF-92F0-BB47026F1FA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807140" y="1766310"/>
            <a:ext cx="800100" cy="800100"/>
          </a:xfrm>
          <a:prstGeom prst="rect">
            <a:avLst/>
          </a:prstGeom>
        </p:spPr>
      </p:pic>
      <p:pic>
        <p:nvPicPr>
          <p:cNvPr id="246" name="Picture 245">
            <a:extLst>
              <a:ext uri="{FF2B5EF4-FFF2-40B4-BE49-F238E27FC236}">
                <a16:creationId xmlns:a16="http://schemas.microsoft.com/office/drawing/2014/main" id="{A08FBDCD-10F2-455F-A924-90B4D59429D3}"/>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506859" y="1766310"/>
            <a:ext cx="800100" cy="800100"/>
          </a:xfrm>
          <a:prstGeom prst="rect">
            <a:avLst/>
          </a:prstGeom>
        </p:spPr>
      </p:pic>
      <p:pic>
        <p:nvPicPr>
          <p:cNvPr id="247" name="Picture 246">
            <a:extLst>
              <a:ext uri="{FF2B5EF4-FFF2-40B4-BE49-F238E27FC236}">
                <a16:creationId xmlns:a16="http://schemas.microsoft.com/office/drawing/2014/main" id="{32095F83-C820-437D-8EA7-A16915BBF625}"/>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906297" y="1766310"/>
            <a:ext cx="800100" cy="800100"/>
          </a:xfrm>
          <a:prstGeom prst="rect">
            <a:avLst/>
          </a:prstGeom>
        </p:spPr>
      </p:pic>
      <p:pic>
        <p:nvPicPr>
          <p:cNvPr id="248" name="Picture 247">
            <a:extLst>
              <a:ext uri="{FF2B5EF4-FFF2-40B4-BE49-F238E27FC236}">
                <a16:creationId xmlns:a16="http://schemas.microsoft.com/office/drawing/2014/main" id="{A9260E56-F929-4F44-AFDA-D448F4FA0778}"/>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206578" y="1766310"/>
            <a:ext cx="800100" cy="800100"/>
          </a:xfrm>
          <a:prstGeom prst="rect">
            <a:avLst/>
          </a:prstGeom>
        </p:spPr>
      </p:pic>
    </p:spTree>
    <p:extLst>
      <p:ext uri="{BB962C8B-B14F-4D97-AF65-F5344CB8AC3E}">
        <p14:creationId xmlns:p14="http://schemas.microsoft.com/office/powerpoint/2010/main" val="376750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69"/>
                                        </p:tgtEl>
                                        <p:attrNameLst>
                                          <p:attrName>style.visibility</p:attrName>
                                        </p:attrNameLst>
                                      </p:cBhvr>
                                      <p:to>
                                        <p:strVal val="visible"/>
                                      </p:to>
                                    </p:set>
                                    <p:anim calcmode="lin" valueType="num">
                                      <p:cBhvr additive="base">
                                        <p:cTn id="13" dur="500" fill="hold"/>
                                        <p:tgtEl>
                                          <p:spTgt spid="169"/>
                                        </p:tgtEl>
                                        <p:attrNameLst>
                                          <p:attrName>ppt_x</p:attrName>
                                        </p:attrNameLst>
                                      </p:cBhvr>
                                      <p:tavLst>
                                        <p:tav tm="0">
                                          <p:val>
                                            <p:strVal val="1+#ppt_w/2"/>
                                          </p:val>
                                        </p:tav>
                                        <p:tav tm="100000">
                                          <p:val>
                                            <p:strVal val="#ppt_x"/>
                                          </p:val>
                                        </p:tav>
                                      </p:tavLst>
                                    </p:anim>
                                    <p:anim calcmode="lin" valueType="num">
                                      <p:cBhvr additive="base">
                                        <p:cTn id="14" dur="500" fill="hold"/>
                                        <p:tgtEl>
                                          <p:spTgt spid="169"/>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170"/>
                                        </p:tgtEl>
                                        <p:attrNameLst>
                                          <p:attrName>style.visibility</p:attrName>
                                        </p:attrNameLst>
                                      </p:cBhvr>
                                      <p:to>
                                        <p:strVal val="visible"/>
                                      </p:to>
                                    </p:set>
                                    <p:anim calcmode="lin" valueType="num">
                                      <p:cBhvr additive="base">
                                        <p:cTn id="17" dur="500" fill="hold"/>
                                        <p:tgtEl>
                                          <p:spTgt spid="170"/>
                                        </p:tgtEl>
                                        <p:attrNameLst>
                                          <p:attrName>ppt_x</p:attrName>
                                        </p:attrNameLst>
                                      </p:cBhvr>
                                      <p:tavLst>
                                        <p:tav tm="0">
                                          <p:val>
                                            <p:strVal val="1+#ppt_w/2"/>
                                          </p:val>
                                        </p:tav>
                                        <p:tav tm="100000">
                                          <p:val>
                                            <p:strVal val="#ppt_x"/>
                                          </p:val>
                                        </p:tav>
                                      </p:tavLst>
                                    </p:anim>
                                    <p:anim calcmode="lin" valueType="num">
                                      <p:cBhvr additive="base">
                                        <p:cTn id="18" dur="500" fill="hold"/>
                                        <p:tgtEl>
                                          <p:spTgt spid="170"/>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171"/>
                                        </p:tgtEl>
                                        <p:attrNameLst>
                                          <p:attrName>style.visibility</p:attrName>
                                        </p:attrNameLst>
                                      </p:cBhvr>
                                      <p:to>
                                        <p:strVal val="visible"/>
                                      </p:to>
                                    </p:set>
                                    <p:anim calcmode="lin" valueType="num">
                                      <p:cBhvr additive="base">
                                        <p:cTn id="21" dur="500" fill="hold"/>
                                        <p:tgtEl>
                                          <p:spTgt spid="171"/>
                                        </p:tgtEl>
                                        <p:attrNameLst>
                                          <p:attrName>ppt_x</p:attrName>
                                        </p:attrNameLst>
                                      </p:cBhvr>
                                      <p:tavLst>
                                        <p:tav tm="0">
                                          <p:val>
                                            <p:strVal val="1+#ppt_w/2"/>
                                          </p:val>
                                        </p:tav>
                                        <p:tav tm="100000">
                                          <p:val>
                                            <p:strVal val="#ppt_x"/>
                                          </p:val>
                                        </p:tav>
                                      </p:tavLst>
                                    </p:anim>
                                    <p:anim calcmode="lin" valueType="num">
                                      <p:cBhvr additive="base">
                                        <p:cTn id="22" dur="500" fill="hold"/>
                                        <p:tgtEl>
                                          <p:spTgt spid="171"/>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172"/>
                                        </p:tgtEl>
                                        <p:attrNameLst>
                                          <p:attrName>style.visibility</p:attrName>
                                        </p:attrNameLst>
                                      </p:cBhvr>
                                      <p:to>
                                        <p:strVal val="visible"/>
                                      </p:to>
                                    </p:set>
                                    <p:anim calcmode="lin" valueType="num">
                                      <p:cBhvr additive="base">
                                        <p:cTn id="25" dur="500" fill="hold"/>
                                        <p:tgtEl>
                                          <p:spTgt spid="172"/>
                                        </p:tgtEl>
                                        <p:attrNameLst>
                                          <p:attrName>ppt_x</p:attrName>
                                        </p:attrNameLst>
                                      </p:cBhvr>
                                      <p:tavLst>
                                        <p:tav tm="0">
                                          <p:val>
                                            <p:strVal val="1+#ppt_w/2"/>
                                          </p:val>
                                        </p:tav>
                                        <p:tav tm="100000">
                                          <p:val>
                                            <p:strVal val="#ppt_x"/>
                                          </p:val>
                                        </p:tav>
                                      </p:tavLst>
                                    </p:anim>
                                    <p:anim calcmode="lin" valueType="num">
                                      <p:cBhvr additive="base">
                                        <p:cTn id="26" dur="500" fill="hold"/>
                                        <p:tgtEl>
                                          <p:spTgt spid="172"/>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173"/>
                                        </p:tgtEl>
                                        <p:attrNameLst>
                                          <p:attrName>style.visibility</p:attrName>
                                        </p:attrNameLst>
                                      </p:cBhvr>
                                      <p:to>
                                        <p:strVal val="visible"/>
                                      </p:to>
                                    </p:set>
                                    <p:anim calcmode="lin" valueType="num">
                                      <p:cBhvr additive="base">
                                        <p:cTn id="29" dur="500" fill="hold"/>
                                        <p:tgtEl>
                                          <p:spTgt spid="173"/>
                                        </p:tgtEl>
                                        <p:attrNameLst>
                                          <p:attrName>ppt_x</p:attrName>
                                        </p:attrNameLst>
                                      </p:cBhvr>
                                      <p:tavLst>
                                        <p:tav tm="0">
                                          <p:val>
                                            <p:strVal val="1+#ppt_w/2"/>
                                          </p:val>
                                        </p:tav>
                                        <p:tav tm="100000">
                                          <p:val>
                                            <p:strVal val="#ppt_x"/>
                                          </p:val>
                                        </p:tav>
                                      </p:tavLst>
                                    </p:anim>
                                    <p:anim calcmode="lin" valueType="num">
                                      <p:cBhvr additive="base">
                                        <p:cTn id="30" dur="500" fill="hold"/>
                                        <p:tgtEl>
                                          <p:spTgt spid="173"/>
                                        </p:tgtEl>
                                        <p:attrNameLst>
                                          <p:attrName>ppt_y</p:attrName>
                                        </p:attrNameLst>
                                      </p:cBhvr>
                                      <p:tavLst>
                                        <p:tav tm="0">
                                          <p:val>
                                            <p:strVal val="#ppt_y"/>
                                          </p:val>
                                        </p:tav>
                                        <p:tav tm="100000">
                                          <p:val>
                                            <p:strVal val="#ppt_y"/>
                                          </p:val>
                                        </p:tav>
                                      </p:tavLst>
                                    </p:anim>
                                  </p:childTnLst>
                                </p:cTn>
                              </p:par>
                              <p:par>
                                <p:cTn id="31" presetID="2" presetClass="entr" presetSubtype="2" fill="hold" nodeType="withEffect">
                                  <p:stCondLst>
                                    <p:cond delay="0"/>
                                  </p:stCondLst>
                                  <p:childTnLst>
                                    <p:set>
                                      <p:cBhvr>
                                        <p:cTn id="32" dur="1" fill="hold">
                                          <p:stCondLst>
                                            <p:cond delay="0"/>
                                          </p:stCondLst>
                                        </p:cTn>
                                        <p:tgtEl>
                                          <p:spTgt spid="174"/>
                                        </p:tgtEl>
                                        <p:attrNameLst>
                                          <p:attrName>style.visibility</p:attrName>
                                        </p:attrNameLst>
                                      </p:cBhvr>
                                      <p:to>
                                        <p:strVal val="visible"/>
                                      </p:to>
                                    </p:set>
                                    <p:anim calcmode="lin" valueType="num">
                                      <p:cBhvr additive="base">
                                        <p:cTn id="33" dur="500" fill="hold"/>
                                        <p:tgtEl>
                                          <p:spTgt spid="174"/>
                                        </p:tgtEl>
                                        <p:attrNameLst>
                                          <p:attrName>ppt_x</p:attrName>
                                        </p:attrNameLst>
                                      </p:cBhvr>
                                      <p:tavLst>
                                        <p:tav tm="0">
                                          <p:val>
                                            <p:strVal val="1+#ppt_w/2"/>
                                          </p:val>
                                        </p:tav>
                                        <p:tav tm="100000">
                                          <p:val>
                                            <p:strVal val="#ppt_x"/>
                                          </p:val>
                                        </p:tav>
                                      </p:tavLst>
                                    </p:anim>
                                    <p:anim calcmode="lin" valueType="num">
                                      <p:cBhvr additive="base">
                                        <p:cTn id="34" dur="500" fill="hold"/>
                                        <p:tgtEl>
                                          <p:spTgt spid="174"/>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177"/>
                                        </p:tgtEl>
                                        <p:attrNameLst>
                                          <p:attrName>style.visibility</p:attrName>
                                        </p:attrNameLst>
                                      </p:cBhvr>
                                      <p:to>
                                        <p:strVal val="visible"/>
                                      </p:to>
                                    </p:set>
                                    <p:anim calcmode="lin" valueType="num">
                                      <p:cBhvr additive="base">
                                        <p:cTn id="37" dur="500" fill="hold"/>
                                        <p:tgtEl>
                                          <p:spTgt spid="177"/>
                                        </p:tgtEl>
                                        <p:attrNameLst>
                                          <p:attrName>ppt_x</p:attrName>
                                        </p:attrNameLst>
                                      </p:cBhvr>
                                      <p:tavLst>
                                        <p:tav tm="0">
                                          <p:val>
                                            <p:strVal val="1+#ppt_w/2"/>
                                          </p:val>
                                        </p:tav>
                                        <p:tav tm="100000">
                                          <p:val>
                                            <p:strVal val="#ppt_x"/>
                                          </p:val>
                                        </p:tav>
                                      </p:tavLst>
                                    </p:anim>
                                    <p:anim calcmode="lin" valueType="num">
                                      <p:cBhvr additive="base">
                                        <p:cTn id="38" dur="500" fill="hold"/>
                                        <p:tgtEl>
                                          <p:spTgt spid="177"/>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176"/>
                                        </p:tgtEl>
                                        <p:attrNameLst>
                                          <p:attrName>style.visibility</p:attrName>
                                        </p:attrNameLst>
                                      </p:cBhvr>
                                      <p:to>
                                        <p:strVal val="visible"/>
                                      </p:to>
                                    </p:set>
                                    <p:anim calcmode="lin" valueType="num">
                                      <p:cBhvr additive="base">
                                        <p:cTn id="41" dur="500" fill="hold"/>
                                        <p:tgtEl>
                                          <p:spTgt spid="176"/>
                                        </p:tgtEl>
                                        <p:attrNameLst>
                                          <p:attrName>ppt_x</p:attrName>
                                        </p:attrNameLst>
                                      </p:cBhvr>
                                      <p:tavLst>
                                        <p:tav tm="0">
                                          <p:val>
                                            <p:strVal val="1+#ppt_w/2"/>
                                          </p:val>
                                        </p:tav>
                                        <p:tav tm="100000">
                                          <p:val>
                                            <p:strVal val="#ppt_x"/>
                                          </p:val>
                                        </p:tav>
                                      </p:tavLst>
                                    </p:anim>
                                    <p:anim calcmode="lin" valueType="num">
                                      <p:cBhvr additive="base">
                                        <p:cTn id="42" dur="500" fill="hold"/>
                                        <p:tgtEl>
                                          <p:spTgt spid="176"/>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2" fill="hold" grpId="0" nodeType="clickEffect">
                                  <p:stCondLst>
                                    <p:cond delay="0"/>
                                  </p:stCondLst>
                                  <p:childTnLst>
                                    <p:set>
                                      <p:cBhvr>
                                        <p:cTn id="46" dur="1" fill="hold">
                                          <p:stCondLst>
                                            <p:cond delay="0"/>
                                          </p:stCondLst>
                                        </p:cTn>
                                        <p:tgtEl>
                                          <p:spTgt spid="178"/>
                                        </p:tgtEl>
                                        <p:attrNameLst>
                                          <p:attrName>style.visibility</p:attrName>
                                        </p:attrNameLst>
                                      </p:cBhvr>
                                      <p:to>
                                        <p:strVal val="visible"/>
                                      </p:to>
                                    </p:set>
                                    <p:anim calcmode="lin" valueType="num">
                                      <p:cBhvr additive="base">
                                        <p:cTn id="47" dur="500" fill="hold"/>
                                        <p:tgtEl>
                                          <p:spTgt spid="178"/>
                                        </p:tgtEl>
                                        <p:attrNameLst>
                                          <p:attrName>ppt_x</p:attrName>
                                        </p:attrNameLst>
                                      </p:cBhvr>
                                      <p:tavLst>
                                        <p:tav tm="0">
                                          <p:val>
                                            <p:strVal val="1+#ppt_w/2"/>
                                          </p:val>
                                        </p:tav>
                                        <p:tav tm="100000">
                                          <p:val>
                                            <p:strVal val="#ppt_x"/>
                                          </p:val>
                                        </p:tav>
                                      </p:tavLst>
                                    </p:anim>
                                    <p:anim calcmode="lin" valueType="num">
                                      <p:cBhvr additive="base">
                                        <p:cTn id="48" dur="500" fill="hold"/>
                                        <p:tgtEl>
                                          <p:spTgt spid="178"/>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179"/>
                                        </p:tgtEl>
                                        <p:attrNameLst>
                                          <p:attrName>style.visibility</p:attrName>
                                        </p:attrNameLst>
                                      </p:cBhvr>
                                      <p:to>
                                        <p:strVal val="visible"/>
                                      </p:to>
                                    </p:set>
                                    <p:anim calcmode="lin" valueType="num">
                                      <p:cBhvr additive="base">
                                        <p:cTn id="51" dur="500" fill="hold"/>
                                        <p:tgtEl>
                                          <p:spTgt spid="179"/>
                                        </p:tgtEl>
                                        <p:attrNameLst>
                                          <p:attrName>ppt_x</p:attrName>
                                        </p:attrNameLst>
                                      </p:cBhvr>
                                      <p:tavLst>
                                        <p:tav tm="0">
                                          <p:val>
                                            <p:strVal val="1+#ppt_w/2"/>
                                          </p:val>
                                        </p:tav>
                                        <p:tav tm="100000">
                                          <p:val>
                                            <p:strVal val="#ppt_x"/>
                                          </p:val>
                                        </p:tav>
                                      </p:tavLst>
                                    </p:anim>
                                    <p:anim calcmode="lin" valueType="num">
                                      <p:cBhvr additive="base">
                                        <p:cTn id="52" dur="500" fill="hold"/>
                                        <p:tgtEl>
                                          <p:spTgt spid="179"/>
                                        </p:tgtEl>
                                        <p:attrNameLst>
                                          <p:attrName>ppt_y</p:attrName>
                                        </p:attrNameLst>
                                      </p:cBhvr>
                                      <p:tavLst>
                                        <p:tav tm="0">
                                          <p:val>
                                            <p:strVal val="#ppt_y"/>
                                          </p:val>
                                        </p:tav>
                                        <p:tav tm="100000">
                                          <p:val>
                                            <p:strVal val="#ppt_y"/>
                                          </p:val>
                                        </p:tav>
                                      </p:tavLst>
                                    </p:anim>
                                  </p:childTnLst>
                                </p:cTn>
                              </p:par>
                              <p:par>
                                <p:cTn id="53" presetID="2" presetClass="entr" presetSubtype="2" fill="hold" nodeType="withEffect">
                                  <p:stCondLst>
                                    <p:cond delay="0"/>
                                  </p:stCondLst>
                                  <p:childTnLst>
                                    <p:set>
                                      <p:cBhvr>
                                        <p:cTn id="54" dur="1" fill="hold">
                                          <p:stCondLst>
                                            <p:cond delay="0"/>
                                          </p:stCondLst>
                                        </p:cTn>
                                        <p:tgtEl>
                                          <p:spTgt spid="182"/>
                                        </p:tgtEl>
                                        <p:attrNameLst>
                                          <p:attrName>style.visibility</p:attrName>
                                        </p:attrNameLst>
                                      </p:cBhvr>
                                      <p:to>
                                        <p:strVal val="visible"/>
                                      </p:to>
                                    </p:set>
                                    <p:anim calcmode="lin" valueType="num">
                                      <p:cBhvr additive="base">
                                        <p:cTn id="55" dur="500" fill="hold"/>
                                        <p:tgtEl>
                                          <p:spTgt spid="182"/>
                                        </p:tgtEl>
                                        <p:attrNameLst>
                                          <p:attrName>ppt_x</p:attrName>
                                        </p:attrNameLst>
                                      </p:cBhvr>
                                      <p:tavLst>
                                        <p:tav tm="0">
                                          <p:val>
                                            <p:strVal val="1+#ppt_w/2"/>
                                          </p:val>
                                        </p:tav>
                                        <p:tav tm="100000">
                                          <p:val>
                                            <p:strVal val="#ppt_x"/>
                                          </p:val>
                                        </p:tav>
                                      </p:tavLst>
                                    </p:anim>
                                    <p:anim calcmode="lin" valueType="num">
                                      <p:cBhvr additive="base">
                                        <p:cTn id="56" dur="500" fill="hold"/>
                                        <p:tgtEl>
                                          <p:spTgt spid="182"/>
                                        </p:tgtEl>
                                        <p:attrNameLst>
                                          <p:attrName>ppt_y</p:attrName>
                                        </p:attrNameLst>
                                      </p:cBhvr>
                                      <p:tavLst>
                                        <p:tav tm="0">
                                          <p:val>
                                            <p:strVal val="#ppt_y"/>
                                          </p:val>
                                        </p:tav>
                                        <p:tav tm="100000">
                                          <p:val>
                                            <p:strVal val="#ppt_y"/>
                                          </p:val>
                                        </p:tav>
                                      </p:tavLst>
                                    </p:anim>
                                  </p:childTnLst>
                                </p:cTn>
                              </p:par>
                              <p:par>
                                <p:cTn id="57" presetID="2" presetClass="entr" presetSubtype="2" fill="hold" nodeType="withEffect">
                                  <p:stCondLst>
                                    <p:cond delay="0"/>
                                  </p:stCondLst>
                                  <p:childTnLst>
                                    <p:set>
                                      <p:cBhvr>
                                        <p:cTn id="58" dur="1" fill="hold">
                                          <p:stCondLst>
                                            <p:cond delay="0"/>
                                          </p:stCondLst>
                                        </p:cTn>
                                        <p:tgtEl>
                                          <p:spTgt spid="183"/>
                                        </p:tgtEl>
                                        <p:attrNameLst>
                                          <p:attrName>style.visibility</p:attrName>
                                        </p:attrNameLst>
                                      </p:cBhvr>
                                      <p:to>
                                        <p:strVal val="visible"/>
                                      </p:to>
                                    </p:set>
                                    <p:anim calcmode="lin" valueType="num">
                                      <p:cBhvr additive="base">
                                        <p:cTn id="59" dur="500" fill="hold"/>
                                        <p:tgtEl>
                                          <p:spTgt spid="183"/>
                                        </p:tgtEl>
                                        <p:attrNameLst>
                                          <p:attrName>ppt_x</p:attrName>
                                        </p:attrNameLst>
                                      </p:cBhvr>
                                      <p:tavLst>
                                        <p:tav tm="0">
                                          <p:val>
                                            <p:strVal val="1+#ppt_w/2"/>
                                          </p:val>
                                        </p:tav>
                                        <p:tav tm="100000">
                                          <p:val>
                                            <p:strVal val="#ppt_x"/>
                                          </p:val>
                                        </p:tav>
                                      </p:tavLst>
                                    </p:anim>
                                    <p:anim calcmode="lin" valueType="num">
                                      <p:cBhvr additive="base">
                                        <p:cTn id="60" dur="500" fill="hold"/>
                                        <p:tgtEl>
                                          <p:spTgt spid="183"/>
                                        </p:tgtEl>
                                        <p:attrNameLst>
                                          <p:attrName>ppt_y</p:attrName>
                                        </p:attrNameLst>
                                      </p:cBhvr>
                                      <p:tavLst>
                                        <p:tav tm="0">
                                          <p:val>
                                            <p:strVal val="#ppt_y"/>
                                          </p:val>
                                        </p:tav>
                                        <p:tav tm="100000">
                                          <p:val>
                                            <p:strVal val="#ppt_y"/>
                                          </p:val>
                                        </p:tav>
                                      </p:tavLst>
                                    </p:anim>
                                  </p:childTnLst>
                                </p:cTn>
                              </p:par>
                              <p:par>
                                <p:cTn id="61" presetID="2" presetClass="entr" presetSubtype="2" fill="hold" grpId="0" nodeType="withEffect">
                                  <p:stCondLst>
                                    <p:cond delay="0"/>
                                  </p:stCondLst>
                                  <p:childTnLst>
                                    <p:set>
                                      <p:cBhvr>
                                        <p:cTn id="62" dur="1" fill="hold">
                                          <p:stCondLst>
                                            <p:cond delay="0"/>
                                          </p:stCondLst>
                                        </p:cTn>
                                        <p:tgtEl>
                                          <p:spTgt spid="180"/>
                                        </p:tgtEl>
                                        <p:attrNameLst>
                                          <p:attrName>style.visibility</p:attrName>
                                        </p:attrNameLst>
                                      </p:cBhvr>
                                      <p:to>
                                        <p:strVal val="visible"/>
                                      </p:to>
                                    </p:set>
                                    <p:anim calcmode="lin" valueType="num">
                                      <p:cBhvr additive="base">
                                        <p:cTn id="63" dur="500" fill="hold"/>
                                        <p:tgtEl>
                                          <p:spTgt spid="180"/>
                                        </p:tgtEl>
                                        <p:attrNameLst>
                                          <p:attrName>ppt_x</p:attrName>
                                        </p:attrNameLst>
                                      </p:cBhvr>
                                      <p:tavLst>
                                        <p:tav tm="0">
                                          <p:val>
                                            <p:strVal val="1+#ppt_w/2"/>
                                          </p:val>
                                        </p:tav>
                                        <p:tav tm="100000">
                                          <p:val>
                                            <p:strVal val="#ppt_x"/>
                                          </p:val>
                                        </p:tav>
                                      </p:tavLst>
                                    </p:anim>
                                    <p:anim calcmode="lin" valueType="num">
                                      <p:cBhvr additive="base">
                                        <p:cTn id="64" dur="500" fill="hold"/>
                                        <p:tgtEl>
                                          <p:spTgt spid="180"/>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stCondLst>
                                    <p:cond delay="0"/>
                                  </p:stCondLst>
                                  <p:childTnLst>
                                    <p:set>
                                      <p:cBhvr>
                                        <p:cTn id="66" dur="1" fill="hold">
                                          <p:stCondLst>
                                            <p:cond delay="0"/>
                                          </p:stCondLst>
                                        </p:cTn>
                                        <p:tgtEl>
                                          <p:spTgt spid="181"/>
                                        </p:tgtEl>
                                        <p:attrNameLst>
                                          <p:attrName>style.visibility</p:attrName>
                                        </p:attrNameLst>
                                      </p:cBhvr>
                                      <p:to>
                                        <p:strVal val="visible"/>
                                      </p:to>
                                    </p:set>
                                    <p:anim calcmode="lin" valueType="num">
                                      <p:cBhvr additive="base">
                                        <p:cTn id="67" dur="500" fill="hold"/>
                                        <p:tgtEl>
                                          <p:spTgt spid="181"/>
                                        </p:tgtEl>
                                        <p:attrNameLst>
                                          <p:attrName>ppt_x</p:attrName>
                                        </p:attrNameLst>
                                      </p:cBhvr>
                                      <p:tavLst>
                                        <p:tav tm="0">
                                          <p:val>
                                            <p:strVal val="1+#ppt_w/2"/>
                                          </p:val>
                                        </p:tav>
                                        <p:tav tm="100000">
                                          <p:val>
                                            <p:strVal val="#ppt_x"/>
                                          </p:val>
                                        </p:tav>
                                      </p:tavLst>
                                    </p:anim>
                                    <p:anim calcmode="lin" valueType="num">
                                      <p:cBhvr additive="base">
                                        <p:cTn id="68" dur="500" fill="hold"/>
                                        <p:tgtEl>
                                          <p:spTgt spid="181"/>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2" fill="hold" nodeType="clickEffect">
                                  <p:stCondLst>
                                    <p:cond delay="0"/>
                                  </p:stCondLst>
                                  <p:childTnLst>
                                    <p:set>
                                      <p:cBhvr>
                                        <p:cTn id="72" dur="1" fill="hold">
                                          <p:stCondLst>
                                            <p:cond delay="0"/>
                                          </p:stCondLst>
                                        </p:cTn>
                                        <p:tgtEl>
                                          <p:spTgt spid="184"/>
                                        </p:tgtEl>
                                        <p:attrNameLst>
                                          <p:attrName>style.visibility</p:attrName>
                                        </p:attrNameLst>
                                      </p:cBhvr>
                                      <p:to>
                                        <p:strVal val="visible"/>
                                      </p:to>
                                    </p:set>
                                    <p:anim calcmode="lin" valueType="num">
                                      <p:cBhvr additive="base">
                                        <p:cTn id="73" dur="500" fill="hold"/>
                                        <p:tgtEl>
                                          <p:spTgt spid="184"/>
                                        </p:tgtEl>
                                        <p:attrNameLst>
                                          <p:attrName>ppt_x</p:attrName>
                                        </p:attrNameLst>
                                      </p:cBhvr>
                                      <p:tavLst>
                                        <p:tav tm="0">
                                          <p:val>
                                            <p:strVal val="1+#ppt_w/2"/>
                                          </p:val>
                                        </p:tav>
                                        <p:tav tm="100000">
                                          <p:val>
                                            <p:strVal val="#ppt_x"/>
                                          </p:val>
                                        </p:tav>
                                      </p:tavLst>
                                    </p:anim>
                                    <p:anim calcmode="lin" valueType="num">
                                      <p:cBhvr additive="base">
                                        <p:cTn id="74" dur="500" fill="hold"/>
                                        <p:tgtEl>
                                          <p:spTgt spid="184"/>
                                        </p:tgtEl>
                                        <p:attrNameLst>
                                          <p:attrName>ppt_y</p:attrName>
                                        </p:attrNameLst>
                                      </p:cBhvr>
                                      <p:tavLst>
                                        <p:tav tm="0">
                                          <p:val>
                                            <p:strVal val="#ppt_y"/>
                                          </p:val>
                                        </p:tav>
                                        <p:tav tm="100000">
                                          <p:val>
                                            <p:strVal val="#ppt_y"/>
                                          </p:val>
                                        </p:tav>
                                      </p:tavLst>
                                    </p:anim>
                                  </p:childTnLst>
                                </p:cTn>
                              </p:par>
                              <p:par>
                                <p:cTn id="75" presetID="2" presetClass="entr" presetSubtype="2" fill="hold" nodeType="withEffect">
                                  <p:stCondLst>
                                    <p:cond delay="0"/>
                                  </p:stCondLst>
                                  <p:childTnLst>
                                    <p:set>
                                      <p:cBhvr>
                                        <p:cTn id="76" dur="1" fill="hold">
                                          <p:stCondLst>
                                            <p:cond delay="0"/>
                                          </p:stCondLst>
                                        </p:cTn>
                                        <p:tgtEl>
                                          <p:spTgt spid="185"/>
                                        </p:tgtEl>
                                        <p:attrNameLst>
                                          <p:attrName>style.visibility</p:attrName>
                                        </p:attrNameLst>
                                      </p:cBhvr>
                                      <p:to>
                                        <p:strVal val="visible"/>
                                      </p:to>
                                    </p:set>
                                    <p:anim calcmode="lin" valueType="num">
                                      <p:cBhvr additive="base">
                                        <p:cTn id="77" dur="500" fill="hold"/>
                                        <p:tgtEl>
                                          <p:spTgt spid="185"/>
                                        </p:tgtEl>
                                        <p:attrNameLst>
                                          <p:attrName>ppt_x</p:attrName>
                                        </p:attrNameLst>
                                      </p:cBhvr>
                                      <p:tavLst>
                                        <p:tav tm="0">
                                          <p:val>
                                            <p:strVal val="1+#ppt_w/2"/>
                                          </p:val>
                                        </p:tav>
                                        <p:tav tm="100000">
                                          <p:val>
                                            <p:strVal val="#ppt_x"/>
                                          </p:val>
                                        </p:tav>
                                      </p:tavLst>
                                    </p:anim>
                                    <p:anim calcmode="lin" valueType="num">
                                      <p:cBhvr additive="base">
                                        <p:cTn id="78" dur="500" fill="hold"/>
                                        <p:tgtEl>
                                          <p:spTgt spid="185"/>
                                        </p:tgtEl>
                                        <p:attrNameLst>
                                          <p:attrName>ppt_y</p:attrName>
                                        </p:attrNameLst>
                                      </p:cBhvr>
                                      <p:tavLst>
                                        <p:tav tm="0">
                                          <p:val>
                                            <p:strVal val="#ppt_y"/>
                                          </p:val>
                                        </p:tav>
                                        <p:tav tm="100000">
                                          <p:val>
                                            <p:strVal val="#ppt_y"/>
                                          </p:val>
                                        </p:tav>
                                      </p:tavLst>
                                    </p:anim>
                                  </p:childTnLst>
                                </p:cTn>
                              </p:par>
                              <p:par>
                                <p:cTn id="79" presetID="2" presetClass="entr" presetSubtype="2" fill="hold" nodeType="withEffect">
                                  <p:stCondLst>
                                    <p:cond delay="0"/>
                                  </p:stCondLst>
                                  <p:childTnLst>
                                    <p:set>
                                      <p:cBhvr>
                                        <p:cTn id="80" dur="1" fill="hold">
                                          <p:stCondLst>
                                            <p:cond delay="0"/>
                                          </p:stCondLst>
                                        </p:cTn>
                                        <p:tgtEl>
                                          <p:spTgt spid="186"/>
                                        </p:tgtEl>
                                        <p:attrNameLst>
                                          <p:attrName>style.visibility</p:attrName>
                                        </p:attrNameLst>
                                      </p:cBhvr>
                                      <p:to>
                                        <p:strVal val="visible"/>
                                      </p:to>
                                    </p:set>
                                    <p:anim calcmode="lin" valueType="num">
                                      <p:cBhvr additive="base">
                                        <p:cTn id="81" dur="500" fill="hold"/>
                                        <p:tgtEl>
                                          <p:spTgt spid="186"/>
                                        </p:tgtEl>
                                        <p:attrNameLst>
                                          <p:attrName>ppt_x</p:attrName>
                                        </p:attrNameLst>
                                      </p:cBhvr>
                                      <p:tavLst>
                                        <p:tav tm="0">
                                          <p:val>
                                            <p:strVal val="1+#ppt_w/2"/>
                                          </p:val>
                                        </p:tav>
                                        <p:tav tm="100000">
                                          <p:val>
                                            <p:strVal val="#ppt_x"/>
                                          </p:val>
                                        </p:tav>
                                      </p:tavLst>
                                    </p:anim>
                                    <p:anim calcmode="lin" valueType="num">
                                      <p:cBhvr additive="base">
                                        <p:cTn id="82" dur="500" fill="hold"/>
                                        <p:tgtEl>
                                          <p:spTgt spid="186"/>
                                        </p:tgtEl>
                                        <p:attrNameLst>
                                          <p:attrName>ppt_y</p:attrName>
                                        </p:attrNameLst>
                                      </p:cBhvr>
                                      <p:tavLst>
                                        <p:tav tm="0">
                                          <p:val>
                                            <p:strVal val="#ppt_y"/>
                                          </p:val>
                                        </p:tav>
                                        <p:tav tm="100000">
                                          <p:val>
                                            <p:strVal val="#ppt_y"/>
                                          </p:val>
                                        </p:tav>
                                      </p:tavLst>
                                    </p:anim>
                                  </p:childTnLst>
                                </p:cTn>
                              </p:par>
                              <p:par>
                                <p:cTn id="83" presetID="2" presetClass="entr" presetSubtype="2" fill="hold" nodeType="withEffect">
                                  <p:stCondLst>
                                    <p:cond delay="0"/>
                                  </p:stCondLst>
                                  <p:childTnLst>
                                    <p:set>
                                      <p:cBhvr>
                                        <p:cTn id="84" dur="1" fill="hold">
                                          <p:stCondLst>
                                            <p:cond delay="0"/>
                                          </p:stCondLst>
                                        </p:cTn>
                                        <p:tgtEl>
                                          <p:spTgt spid="187"/>
                                        </p:tgtEl>
                                        <p:attrNameLst>
                                          <p:attrName>style.visibility</p:attrName>
                                        </p:attrNameLst>
                                      </p:cBhvr>
                                      <p:to>
                                        <p:strVal val="visible"/>
                                      </p:to>
                                    </p:set>
                                    <p:anim calcmode="lin" valueType="num">
                                      <p:cBhvr additive="base">
                                        <p:cTn id="85" dur="500" fill="hold"/>
                                        <p:tgtEl>
                                          <p:spTgt spid="187"/>
                                        </p:tgtEl>
                                        <p:attrNameLst>
                                          <p:attrName>ppt_x</p:attrName>
                                        </p:attrNameLst>
                                      </p:cBhvr>
                                      <p:tavLst>
                                        <p:tav tm="0">
                                          <p:val>
                                            <p:strVal val="1+#ppt_w/2"/>
                                          </p:val>
                                        </p:tav>
                                        <p:tav tm="100000">
                                          <p:val>
                                            <p:strVal val="#ppt_x"/>
                                          </p:val>
                                        </p:tav>
                                      </p:tavLst>
                                    </p:anim>
                                    <p:anim calcmode="lin" valueType="num">
                                      <p:cBhvr additive="base">
                                        <p:cTn id="86" dur="500" fill="hold"/>
                                        <p:tgtEl>
                                          <p:spTgt spid="187"/>
                                        </p:tgtEl>
                                        <p:attrNameLst>
                                          <p:attrName>ppt_y</p:attrName>
                                        </p:attrNameLst>
                                      </p:cBhvr>
                                      <p:tavLst>
                                        <p:tav tm="0">
                                          <p:val>
                                            <p:strVal val="#ppt_y"/>
                                          </p:val>
                                        </p:tav>
                                        <p:tav tm="100000">
                                          <p:val>
                                            <p:strVal val="#ppt_y"/>
                                          </p:val>
                                        </p:tav>
                                      </p:tavLst>
                                    </p:anim>
                                  </p:childTnLst>
                                </p:cTn>
                              </p:par>
                              <p:par>
                                <p:cTn id="87" presetID="2" presetClass="entr" presetSubtype="2" fill="hold" nodeType="withEffect">
                                  <p:stCondLst>
                                    <p:cond delay="0"/>
                                  </p:stCondLst>
                                  <p:childTnLst>
                                    <p:set>
                                      <p:cBhvr>
                                        <p:cTn id="88" dur="1" fill="hold">
                                          <p:stCondLst>
                                            <p:cond delay="0"/>
                                          </p:stCondLst>
                                        </p:cTn>
                                        <p:tgtEl>
                                          <p:spTgt spid="188"/>
                                        </p:tgtEl>
                                        <p:attrNameLst>
                                          <p:attrName>style.visibility</p:attrName>
                                        </p:attrNameLst>
                                      </p:cBhvr>
                                      <p:to>
                                        <p:strVal val="visible"/>
                                      </p:to>
                                    </p:set>
                                    <p:anim calcmode="lin" valueType="num">
                                      <p:cBhvr additive="base">
                                        <p:cTn id="89" dur="500" fill="hold"/>
                                        <p:tgtEl>
                                          <p:spTgt spid="188"/>
                                        </p:tgtEl>
                                        <p:attrNameLst>
                                          <p:attrName>ppt_x</p:attrName>
                                        </p:attrNameLst>
                                      </p:cBhvr>
                                      <p:tavLst>
                                        <p:tav tm="0">
                                          <p:val>
                                            <p:strVal val="1+#ppt_w/2"/>
                                          </p:val>
                                        </p:tav>
                                        <p:tav tm="100000">
                                          <p:val>
                                            <p:strVal val="#ppt_x"/>
                                          </p:val>
                                        </p:tav>
                                      </p:tavLst>
                                    </p:anim>
                                    <p:anim calcmode="lin" valueType="num">
                                      <p:cBhvr additive="base">
                                        <p:cTn id="90" dur="500" fill="hold"/>
                                        <p:tgtEl>
                                          <p:spTgt spid="188"/>
                                        </p:tgtEl>
                                        <p:attrNameLst>
                                          <p:attrName>ppt_y</p:attrName>
                                        </p:attrNameLst>
                                      </p:cBhvr>
                                      <p:tavLst>
                                        <p:tav tm="0">
                                          <p:val>
                                            <p:strVal val="#ppt_y"/>
                                          </p:val>
                                        </p:tav>
                                        <p:tav tm="100000">
                                          <p:val>
                                            <p:strVal val="#ppt_y"/>
                                          </p:val>
                                        </p:tav>
                                      </p:tavLst>
                                    </p:anim>
                                  </p:childTnLst>
                                </p:cTn>
                              </p:par>
                              <p:par>
                                <p:cTn id="91" presetID="2" presetClass="entr" presetSubtype="2" fill="hold" nodeType="withEffect">
                                  <p:stCondLst>
                                    <p:cond delay="0"/>
                                  </p:stCondLst>
                                  <p:childTnLst>
                                    <p:set>
                                      <p:cBhvr>
                                        <p:cTn id="92" dur="1" fill="hold">
                                          <p:stCondLst>
                                            <p:cond delay="0"/>
                                          </p:stCondLst>
                                        </p:cTn>
                                        <p:tgtEl>
                                          <p:spTgt spid="189"/>
                                        </p:tgtEl>
                                        <p:attrNameLst>
                                          <p:attrName>style.visibility</p:attrName>
                                        </p:attrNameLst>
                                      </p:cBhvr>
                                      <p:to>
                                        <p:strVal val="visible"/>
                                      </p:to>
                                    </p:set>
                                    <p:anim calcmode="lin" valueType="num">
                                      <p:cBhvr additive="base">
                                        <p:cTn id="93" dur="500" fill="hold"/>
                                        <p:tgtEl>
                                          <p:spTgt spid="189"/>
                                        </p:tgtEl>
                                        <p:attrNameLst>
                                          <p:attrName>ppt_x</p:attrName>
                                        </p:attrNameLst>
                                      </p:cBhvr>
                                      <p:tavLst>
                                        <p:tav tm="0">
                                          <p:val>
                                            <p:strVal val="1+#ppt_w/2"/>
                                          </p:val>
                                        </p:tav>
                                        <p:tav tm="100000">
                                          <p:val>
                                            <p:strVal val="#ppt_x"/>
                                          </p:val>
                                        </p:tav>
                                      </p:tavLst>
                                    </p:anim>
                                    <p:anim calcmode="lin" valueType="num">
                                      <p:cBhvr additive="base">
                                        <p:cTn id="94" dur="500" fill="hold"/>
                                        <p:tgtEl>
                                          <p:spTgt spid="189"/>
                                        </p:tgtEl>
                                        <p:attrNameLst>
                                          <p:attrName>ppt_y</p:attrName>
                                        </p:attrNameLst>
                                      </p:cBhvr>
                                      <p:tavLst>
                                        <p:tav tm="0">
                                          <p:val>
                                            <p:strVal val="#ppt_y"/>
                                          </p:val>
                                        </p:tav>
                                        <p:tav tm="100000">
                                          <p:val>
                                            <p:strVal val="#ppt_y"/>
                                          </p:val>
                                        </p:tav>
                                      </p:tavLst>
                                    </p:anim>
                                  </p:childTnLst>
                                </p:cTn>
                              </p:par>
                              <p:par>
                                <p:cTn id="95" presetID="2" presetClass="entr" presetSubtype="2" fill="hold" nodeType="withEffect">
                                  <p:stCondLst>
                                    <p:cond delay="0"/>
                                  </p:stCondLst>
                                  <p:childTnLst>
                                    <p:set>
                                      <p:cBhvr>
                                        <p:cTn id="96" dur="1" fill="hold">
                                          <p:stCondLst>
                                            <p:cond delay="0"/>
                                          </p:stCondLst>
                                        </p:cTn>
                                        <p:tgtEl>
                                          <p:spTgt spid="190"/>
                                        </p:tgtEl>
                                        <p:attrNameLst>
                                          <p:attrName>style.visibility</p:attrName>
                                        </p:attrNameLst>
                                      </p:cBhvr>
                                      <p:to>
                                        <p:strVal val="visible"/>
                                      </p:to>
                                    </p:set>
                                    <p:anim calcmode="lin" valueType="num">
                                      <p:cBhvr additive="base">
                                        <p:cTn id="97" dur="500" fill="hold"/>
                                        <p:tgtEl>
                                          <p:spTgt spid="190"/>
                                        </p:tgtEl>
                                        <p:attrNameLst>
                                          <p:attrName>ppt_x</p:attrName>
                                        </p:attrNameLst>
                                      </p:cBhvr>
                                      <p:tavLst>
                                        <p:tav tm="0">
                                          <p:val>
                                            <p:strVal val="1+#ppt_w/2"/>
                                          </p:val>
                                        </p:tav>
                                        <p:tav tm="100000">
                                          <p:val>
                                            <p:strVal val="#ppt_x"/>
                                          </p:val>
                                        </p:tav>
                                      </p:tavLst>
                                    </p:anim>
                                    <p:anim calcmode="lin" valueType="num">
                                      <p:cBhvr additive="base">
                                        <p:cTn id="98" dur="500" fill="hold"/>
                                        <p:tgtEl>
                                          <p:spTgt spid="190"/>
                                        </p:tgtEl>
                                        <p:attrNameLst>
                                          <p:attrName>ppt_y</p:attrName>
                                        </p:attrNameLst>
                                      </p:cBhvr>
                                      <p:tavLst>
                                        <p:tav tm="0">
                                          <p:val>
                                            <p:strVal val="#ppt_y"/>
                                          </p:val>
                                        </p:tav>
                                        <p:tav tm="100000">
                                          <p:val>
                                            <p:strVal val="#ppt_y"/>
                                          </p:val>
                                        </p:tav>
                                      </p:tavLst>
                                    </p:anim>
                                  </p:childTnLst>
                                </p:cTn>
                              </p:par>
                              <p:par>
                                <p:cTn id="99" presetID="2" presetClass="entr" presetSubtype="2" fill="hold" nodeType="withEffect">
                                  <p:stCondLst>
                                    <p:cond delay="0"/>
                                  </p:stCondLst>
                                  <p:childTnLst>
                                    <p:set>
                                      <p:cBhvr>
                                        <p:cTn id="100" dur="1" fill="hold">
                                          <p:stCondLst>
                                            <p:cond delay="0"/>
                                          </p:stCondLst>
                                        </p:cTn>
                                        <p:tgtEl>
                                          <p:spTgt spid="191"/>
                                        </p:tgtEl>
                                        <p:attrNameLst>
                                          <p:attrName>style.visibility</p:attrName>
                                        </p:attrNameLst>
                                      </p:cBhvr>
                                      <p:to>
                                        <p:strVal val="visible"/>
                                      </p:to>
                                    </p:set>
                                    <p:anim calcmode="lin" valueType="num">
                                      <p:cBhvr additive="base">
                                        <p:cTn id="101" dur="500" fill="hold"/>
                                        <p:tgtEl>
                                          <p:spTgt spid="191"/>
                                        </p:tgtEl>
                                        <p:attrNameLst>
                                          <p:attrName>ppt_x</p:attrName>
                                        </p:attrNameLst>
                                      </p:cBhvr>
                                      <p:tavLst>
                                        <p:tav tm="0">
                                          <p:val>
                                            <p:strVal val="1+#ppt_w/2"/>
                                          </p:val>
                                        </p:tav>
                                        <p:tav tm="100000">
                                          <p:val>
                                            <p:strVal val="#ppt_x"/>
                                          </p:val>
                                        </p:tav>
                                      </p:tavLst>
                                    </p:anim>
                                    <p:anim calcmode="lin" valueType="num">
                                      <p:cBhvr additive="base">
                                        <p:cTn id="102" dur="500" fill="hold"/>
                                        <p:tgtEl>
                                          <p:spTgt spid="191"/>
                                        </p:tgtEl>
                                        <p:attrNameLst>
                                          <p:attrName>ppt_y</p:attrName>
                                        </p:attrNameLst>
                                      </p:cBhvr>
                                      <p:tavLst>
                                        <p:tav tm="0">
                                          <p:val>
                                            <p:strVal val="#ppt_y"/>
                                          </p:val>
                                        </p:tav>
                                        <p:tav tm="100000">
                                          <p:val>
                                            <p:strVal val="#ppt_y"/>
                                          </p:val>
                                        </p:tav>
                                      </p:tavLst>
                                    </p:anim>
                                  </p:childTnLst>
                                </p:cTn>
                              </p:par>
                              <p:par>
                                <p:cTn id="103" presetID="2" presetClass="entr" presetSubtype="2" fill="hold" nodeType="withEffect">
                                  <p:stCondLst>
                                    <p:cond delay="0"/>
                                  </p:stCondLst>
                                  <p:childTnLst>
                                    <p:set>
                                      <p:cBhvr>
                                        <p:cTn id="104" dur="1" fill="hold">
                                          <p:stCondLst>
                                            <p:cond delay="0"/>
                                          </p:stCondLst>
                                        </p:cTn>
                                        <p:tgtEl>
                                          <p:spTgt spid="192"/>
                                        </p:tgtEl>
                                        <p:attrNameLst>
                                          <p:attrName>style.visibility</p:attrName>
                                        </p:attrNameLst>
                                      </p:cBhvr>
                                      <p:to>
                                        <p:strVal val="visible"/>
                                      </p:to>
                                    </p:set>
                                    <p:anim calcmode="lin" valueType="num">
                                      <p:cBhvr additive="base">
                                        <p:cTn id="105" dur="500" fill="hold"/>
                                        <p:tgtEl>
                                          <p:spTgt spid="192"/>
                                        </p:tgtEl>
                                        <p:attrNameLst>
                                          <p:attrName>ppt_x</p:attrName>
                                        </p:attrNameLst>
                                      </p:cBhvr>
                                      <p:tavLst>
                                        <p:tav tm="0">
                                          <p:val>
                                            <p:strVal val="1+#ppt_w/2"/>
                                          </p:val>
                                        </p:tav>
                                        <p:tav tm="100000">
                                          <p:val>
                                            <p:strVal val="#ppt_x"/>
                                          </p:val>
                                        </p:tav>
                                      </p:tavLst>
                                    </p:anim>
                                    <p:anim calcmode="lin" valueType="num">
                                      <p:cBhvr additive="base">
                                        <p:cTn id="106" dur="500" fill="hold"/>
                                        <p:tgtEl>
                                          <p:spTgt spid="192"/>
                                        </p:tgtEl>
                                        <p:attrNameLst>
                                          <p:attrName>ppt_y</p:attrName>
                                        </p:attrNameLst>
                                      </p:cBhvr>
                                      <p:tavLst>
                                        <p:tav tm="0">
                                          <p:val>
                                            <p:strVal val="#ppt_y"/>
                                          </p:val>
                                        </p:tav>
                                        <p:tav tm="100000">
                                          <p:val>
                                            <p:strVal val="#ppt_y"/>
                                          </p:val>
                                        </p:tav>
                                      </p:tavLst>
                                    </p:anim>
                                  </p:childTnLst>
                                </p:cTn>
                              </p:par>
                              <p:par>
                                <p:cTn id="107" presetID="2" presetClass="entr" presetSubtype="2" fill="hold" nodeType="withEffect">
                                  <p:stCondLst>
                                    <p:cond delay="0"/>
                                  </p:stCondLst>
                                  <p:childTnLst>
                                    <p:set>
                                      <p:cBhvr>
                                        <p:cTn id="108" dur="1" fill="hold">
                                          <p:stCondLst>
                                            <p:cond delay="0"/>
                                          </p:stCondLst>
                                        </p:cTn>
                                        <p:tgtEl>
                                          <p:spTgt spid="193"/>
                                        </p:tgtEl>
                                        <p:attrNameLst>
                                          <p:attrName>style.visibility</p:attrName>
                                        </p:attrNameLst>
                                      </p:cBhvr>
                                      <p:to>
                                        <p:strVal val="visible"/>
                                      </p:to>
                                    </p:set>
                                    <p:anim calcmode="lin" valueType="num">
                                      <p:cBhvr additive="base">
                                        <p:cTn id="109" dur="500" fill="hold"/>
                                        <p:tgtEl>
                                          <p:spTgt spid="193"/>
                                        </p:tgtEl>
                                        <p:attrNameLst>
                                          <p:attrName>ppt_x</p:attrName>
                                        </p:attrNameLst>
                                      </p:cBhvr>
                                      <p:tavLst>
                                        <p:tav tm="0">
                                          <p:val>
                                            <p:strVal val="1+#ppt_w/2"/>
                                          </p:val>
                                        </p:tav>
                                        <p:tav tm="100000">
                                          <p:val>
                                            <p:strVal val="#ppt_x"/>
                                          </p:val>
                                        </p:tav>
                                      </p:tavLst>
                                    </p:anim>
                                    <p:anim calcmode="lin" valueType="num">
                                      <p:cBhvr additive="base">
                                        <p:cTn id="110" dur="500" fill="hold"/>
                                        <p:tgtEl>
                                          <p:spTgt spid="193"/>
                                        </p:tgtEl>
                                        <p:attrNameLst>
                                          <p:attrName>ppt_y</p:attrName>
                                        </p:attrNameLst>
                                      </p:cBhvr>
                                      <p:tavLst>
                                        <p:tav tm="0">
                                          <p:val>
                                            <p:strVal val="#ppt_y"/>
                                          </p:val>
                                        </p:tav>
                                        <p:tav tm="100000">
                                          <p:val>
                                            <p:strVal val="#ppt_y"/>
                                          </p:val>
                                        </p:tav>
                                      </p:tavLst>
                                    </p:anim>
                                  </p:childTnLst>
                                </p:cTn>
                              </p:par>
                              <p:par>
                                <p:cTn id="111" presetID="2" presetClass="entr" presetSubtype="2" fill="hold" nodeType="withEffect">
                                  <p:stCondLst>
                                    <p:cond delay="0"/>
                                  </p:stCondLst>
                                  <p:childTnLst>
                                    <p:set>
                                      <p:cBhvr>
                                        <p:cTn id="112" dur="1" fill="hold">
                                          <p:stCondLst>
                                            <p:cond delay="0"/>
                                          </p:stCondLst>
                                        </p:cTn>
                                        <p:tgtEl>
                                          <p:spTgt spid="194"/>
                                        </p:tgtEl>
                                        <p:attrNameLst>
                                          <p:attrName>style.visibility</p:attrName>
                                        </p:attrNameLst>
                                      </p:cBhvr>
                                      <p:to>
                                        <p:strVal val="visible"/>
                                      </p:to>
                                    </p:set>
                                    <p:anim calcmode="lin" valueType="num">
                                      <p:cBhvr additive="base">
                                        <p:cTn id="113" dur="500" fill="hold"/>
                                        <p:tgtEl>
                                          <p:spTgt spid="194"/>
                                        </p:tgtEl>
                                        <p:attrNameLst>
                                          <p:attrName>ppt_x</p:attrName>
                                        </p:attrNameLst>
                                      </p:cBhvr>
                                      <p:tavLst>
                                        <p:tav tm="0">
                                          <p:val>
                                            <p:strVal val="1+#ppt_w/2"/>
                                          </p:val>
                                        </p:tav>
                                        <p:tav tm="100000">
                                          <p:val>
                                            <p:strVal val="#ppt_x"/>
                                          </p:val>
                                        </p:tav>
                                      </p:tavLst>
                                    </p:anim>
                                    <p:anim calcmode="lin" valueType="num">
                                      <p:cBhvr additive="base">
                                        <p:cTn id="114" dur="500" fill="hold"/>
                                        <p:tgtEl>
                                          <p:spTgt spid="194"/>
                                        </p:tgtEl>
                                        <p:attrNameLst>
                                          <p:attrName>ppt_y</p:attrName>
                                        </p:attrNameLst>
                                      </p:cBhvr>
                                      <p:tavLst>
                                        <p:tav tm="0">
                                          <p:val>
                                            <p:strVal val="#ppt_y"/>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202"/>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195"/>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2" presetClass="entr" presetSubtype="2" fill="hold" nodeType="clickEffect">
                                  <p:stCondLst>
                                    <p:cond delay="0"/>
                                  </p:stCondLst>
                                  <p:childTnLst>
                                    <p:set>
                                      <p:cBhvr>
                                        <p:cTn id="124" dur="1" fill="hold">
                                          <p:stCondLst>
                                            <p:cond delay="0"/>
                                          </p:stCondLst>
                                        </p:cTn>
                                        <p:tgtEl>
                                          <p:spTgt spid="196"/>
                                        </p:tgtEl>
                                        <p:attrNameLst>
                                          <p:attrName>style.visibility</p:attrName>
                                        </p:attrNameLst>
                                      </p:cBhvr>
                                      <p:to>
                                        <p:strVal val="visible"/>
                                      </p:to>
                                    </p:set>
                                    <p:anim calcmode="lin" valueType="num">
                                      <p:cBhvr additive="base">
                                        <p:cTn id="125" dur="500" fill="hold"/>
                                        <p:tgtEl>
                                          <p:spTgt spid="196"/>
                                        </p:tgtEl>
                                        <p:attrNameLst>
                                          <p:attrName>ppt_x</p:attrName>
                                        </p:attrNameLst>
                                      </p:cBhvr>
                                      <p:tavLst>
                                        <p:tav tm="0">
                                          <p:val>
                                            <p:strVal val="1+#ppt_w/2"/>
                                          </p:val>
                                        </p:tav>
                                        <p:tav tm="100000">
                                          <p:val>
                                            <p:strVal val="#ppt_x"/>
                                          </p:val>
                                        </p:tav>
                                      </p:tavLst>
                                    </p:anim>
                                    <p:anim calcmode="lin" valueType="num">
                                      <p:cBhvr additive="base">
                                        <p:cTn id="126" dur="500" fill="hold"/>
                                        <p:tgtEl>
                                          <p:spTgt spid="196"/>
                                        </p:tgtEl>
                                        <p:attrNameLst>
                                          <p:attrName>ppt_y</p:attrName>
                                        </p:attrNameLst>
                                      </p:cBhvr>
                                      <p:tavLst>
                                        <p:tav tm="0">
                                          <p:val>
                                            <p:strVal val="#ppt_y"/>
                                          </p:val>
                                        </p:tav>
                                        <p:tav tm="100000">
                                          <p:val>
                                            <p:strVal val="#ppt_y"/>
                                          </p:val>
                                        </p:tav>
                                      </p:tavLst>
                                    </p:anim>
                                  </p:childTnLst>
                                </p:cTn>
                              </p:par>
                              <p:par>
                                <p:cTn id="127" presetID="2" presetClass="entr" presetSubtype="2" fill="hold" nodeType="withEffect">
                                  <p:stCondLst>
                                    <p:cond delay="0"/>
                                  </p:stCondLst>
                                  <p:childTnLst>
                                    <p:set>
                                      <p:cBhvr>
                                        <p:cTn id="128" dur="1" fill="hold">
                                          <p:stCondLst>
                                            <p:cond delay="0"/>
                                          </p:stCondLst>
                                        </p:cTn>
                                        <p:tgtEl>
                                          <p:spTgt spid="197"/>
                                        </p:tgtEl>
                                        <p:attrNameLst>
                                          <p:attrName>style.visibility</p:attrName>
                                        </p:attrNameLst>
                                      </p:cBhvr>
                                      <p:to>
                                        <p:strVal val="visible"/>
                                      </p:to>
                                    </p:set>
                                    <p:anim calcmode="lin" valueType="num">
                                      <p:cBhvr additive="base">
                                        <p:cTn id="129" dur="500" fill="hold"/>
                                        <p:tgtEl>
                                          <p:spTgt spid="197"/>
                                        </p:tgtEl>
                                        <p:attrNameLst>
                                          <p:attrName>ppt_x</p:attrName>
                                        </p:attrNameLst>
                                      </p:cBhvr>
                                      <p:tavLst>
                                        <p:tav tm="0">
                                          <p:val>
                                            <p:strVal val="1+#ppt_w/2"/>
                                          </p:val>
                                        </p:tav>
                                        <p:tav tm="100000">
                                          <p:val>
                                            <p:strVal val="#ppt_x"/>
                                          </p:val>
                                        </p:tav>
                                      </p:tavLst>
                                    </p:anim>
                                    <p:anim calcmode="lin" valueType="num">
                                      <p:cBhvr additive="base">
                                        <p:cTn id="130" dur="500" fill="hold"/>
                                        <p:tgtEl>
                                          <p:spTgt spid="197"/>
                                        </p:tgtEl>
                                        <p:attrNameLst>
                                          <p:attrName>ppt_y</p:attrName>
                                        </p:attrNameLst>
                                      </p:cBhvr>
                                      <p:tavLst>
                                        <p:tav tm="0">
                                          <p:val>
                                            <p:strVal val="#ppt_y"/>
                                          </p:val>
                                        </p:tav>
                                        <p:tav tm="100000">
                                          <p:val>
                                            <p:strVal val="#ppt_y"/>
                                          </p:val>
                                        </p:tav>
                                      </p:tavLst>
                                    </p:anim>
                                  </p:childTnLst>
                                </p:cTn>
                              </p:par>
                              <p:par>
                                <p:cTn id="131" presetID="2" presetClass="entr" presetSubtype="2" fill="hold" nodeType="withEffect">
                                  <p:stCondLst>
                                    <p:cond delay="0"/>
                                  </p:stCondLst>
                                  <p:childTnLst>
                                    <p:set>
                                      <p:cBhvr>
                                        <p:cTn id="132" dur="1" fill="hold">
                                          <p:stCondLst>
                                            <p:cond delay="0"/>
                                          </p:stCondLst>
                                        </p:cTn>
                                        <p:tgtEl>
                                          <p:spTgt spid="198"/>
                                        </p:tgtEl>
                                        <p:attrNameLst>
                                          <p:attrName>style.visibility</p:attrName>
                                        </p:attrNameLst>
                                      </p:cBhvr>
                                      <p:to>
                                        <p:strVal val="visible"/>
                                      </p:to>
                                    </p:set>
                                    <p:anim calcmode="lin" valueType="num">
                                      <p:cBhvr additive="base">
                                        <p:cTn id="133" dur="500" fill="hold"/>
                                        <p:tgtEl>
                                          <p:spTgt spid="198"/>
                                        </p:tgtEl>
                                        <p:attrNameLst>
                                          <p:attrName>ppt_x</p:attrName>
                                        </p:attrNameLst>
                                      </p:cBhvr>
                                      <p:tavLst>
                                        <p:tav tm="0">
                                          <p:val>
                                            <p:strVal val="1+#ppt_w/2"/>
                                          </p:val>
                                        </p:tav>
                                        <p:tav tm="100000">
                                          <p:val>
                                            <p:strVal val="#ppt_x"/>
                                          </p:val>
                                        </p:tav>
                                      </p:tavLst>
                                    </p:anim>
                                    <p:anim calcmode="lin" valueType="num">
                                      <p:cBhvr additive="base">
                                        <p:cTn id="134" dur="500" fill="hold"/>
                                        <p:tgtEl>
                                          <p:spTgt spid="198"/>
                                        </p:tgtEl>
                                        <p:attrNameLst>
                                          <p:attrName>ppt_y</p:attrName>
                                        </p:attrNameLst>
                                      </p:cBhvr>
                                      <p:tavLst>
                                        <p:tav tm="0">
                                          <p:val>
                                            <p:strVal val="#ppt_y"/>
                                          </p:val>
                                        </p:tav>
                                        <p:tav tm="100000">
                                          <p:val>
                                            <p:strVal val="#ppt_y"/>
                                          </p:val>
                                        </p:tav>
                                      </p:tavLst>
                                    </p:anim>
                                  </p:childTnLst>
                                </p:cTn>
                              </p:par>
                              <p:par>
                                <p:cTn id="135" presetID="2" presetClass="entr" presetSubtype="2" fill="hold" nodeType="withEffect">
                                  <p:stCondLst>
                                    <p:cond delay="0"/>
                                  </p:stCondLst>
                                  <p:childTnLst>
                                    <p:set>
                                      <p:cBhvr>
                                        <p:cTn id="136" dur="1" fill="hold">
                                          <p:stCondLst>
                                            <p:cond delay="0"/>
                                          </p:stCondLst>
                                        </p:cTn>
                                        <p:tgtEl>
                                          <p:spTgt spid="199"/>
                                        </p:tgtEl>
                                        <p:attrNameLst>
                                          <p:attrName>style.visibility</p:attrName>
                                        </p:attrNameLst>
                                      </p:cBhvr>
                                      <p:to>
                                        <p:strVal val="visible"/>
                                      </p:to>
                                    </p:set>
                                    <p:anim calcmode="lin" valueType="num">
                                      <p:cBhvr additive="base">
                                        <p:cTn id="137" dur="500" fill="hold"/>
                                        <p:tgtEl>
                                          <p:spTgt spid="199"/>
                                        </p:tgtEl>
                                        <p:attrNameLst>
                                          <p:attrName>ppt_x</p:attrName>
                                        </p:attrNameLst>
                                      </p:cBhvr>
                                      <p:tavLst>
                                        <p:tav tm="0">
                                          <p:val>
                                            <p:strVal val="1+#ppt_w/2"/>
                                          </p:val>
                                        </p:tav>
                                        <p:tav tm="100000">
                                          <p:val>
                                            <p:strVal val="#ppt_x"/>
                                          </p:val>
                                        </p:tav>
                                      </p:tavLst>
                                    </p:anim>
                                    <p:anim calcmode="lin" valueType="num">
                                      <p:cBhvr additive="base">
                                        <p:cTn id="138" dur="500" fill="hold"/>
                                        <p:tgtEl>
                                          <p:spTgt spid="199"/>
                                        </p:tgtEl>
                                        <p:attrNameLst>
                                          <p:attrName>ppt_y</p:attrName>
                                        </p:attrNameLst>
                                      </p:cBhvr>
                                      <p:tavLst>
                                        <p:tav tm="0">
                                          <p:val>
                                            <p:strVal val="#ppt_y"/>
                                          </p:val>
                                        </p:tav>
                                        <p:tav tm="100000">
                                          <p:val>
                                            <p:strVal val="#ppt_y"/>
                                          </p:val>
                                        </p:tav>
                                      </p:tavLst>
                                    </p:anim>
                                  </p:childTnLst>
                                </p:cTn>
                              </p:par>
                              <p:par>
                                <p:cTn id="139" presetID="2" presetClass="entr" presetSubtype="2" fill="hold" nodeType="withEffect">
                                  <p:stCondLst>
                                    <p:cond delay="0"/>
                                  </p:stCondLst>
                                  <p:childTnLst>
                                    <p:set>
                                      <p:cBhvr>
                                        <p:cTn id="140" dur="1" fill="hold">
                                          <p:stCondLst>
                                            <p:cond delay="0"/>
                                          </p:stCondLst>
                                        </p:cTn>
                                        <p:tgtEl>
                                          <p:spTgt spid="200"/>
                                        </p:tgtEl>
                                        <p:attrNameLst>
                                          <p:attrName>style.visibility</p:attrName>
                                        </p:attrNameLst>
                                      </p:cBhvr>
                                      <p:to>
                                        <p:strVal val="visible"/>
                                      </p:to>
                                    </p:set>
                                    <p:anim calcmode="lin" valueType="num">
                                      <p:cBhvr additive="base">
                                        <p:cTn id="141" dur="500" fill="hold"/>
                                        <p:tgtEl>
                                          <p:spTgt spid="200"/>
                                        </p:tgtEl>
                                        <p:attrNameLst>
                                          <p:attrName>ppt_x</p:attrName>
                                        </p:attrNameLst>
                                      </p:cBhvr>
                                      <p:tavLst>
                                        <p:tav tm="0">
                                          <p:val>
                                            <p:strVal val="1+#ppt_w/2"/>
                                          </p:val>
                                        </p:tav>
                                        <p:tav tm="100000">
                                          <p:val>
                                            <p:strVal val="#ppt_x"/>
                                          </p:val>
                                        </p:tav>
                                      </p:tavLst>
                                    </p:anim>
                                    <p:anim calcmode="lin" valueType="num">
                                      <p:cBhvr additive="base">
                                        <p:cTn id="142" dur="500" fill="hold"/>
                                        <p:tgtEl>
                                          <p:spTgt spid="200"/>
                                        </p:tgtEl>
                                        <p:attrNameLst>
                                          <p:attrName>ppt_y</p:attrName>
                                        </p:attrNameLst>
                                      </p:cBhvr>
                                      <p:tavLst>
                                        <p:tav tm="0">
                                          <p:val>
                                            <p:strVal val="#ppt_y"/>
                                          </p:val>
                                        </p:tav>
                                        <p:tav tm="100000">
                                          <p:val>
                                            <p:strVal val="#ppt_y"/>
                                          </p:val>
                                        </p:tav>
                                      </p:tavLst>
                                    </p:anim>
                                  </p:childTnLst>
                                </p:cTn>
                              </p:par>
                              <p:par>
                                <p:cTn id="143" presetID="2" presetClass="entr" presetSubtype="2" fill="hold" nodeType="withEffect">
                                  <p:stCondLst>
                                    <p:cond delay="0"/>
                                  </p:stCondLst>
                                  <p:childTnLst>
                                    <p:set>
                                      <p:cBhvr>
                                        <p:cTn id="144" dur="1" fill="hold">
                                          <p:stCondLst>
                                            <p:cond delay="0"/>
                                          </p:stCondLst>
                                        </p:cTn>
                                        <p:tgtEl>
                                          <p:spTgt spid="201"/>
                                        </p:tgtEl>
                                        <p:attrNameLst>
                                          <p:attrName>style.visibility</p:attrName>
                                        </p:attrNameLst>
                                      </p:cBhvr>
                                      <p:to>
                                        <p:strVal val="visible"/>
                                      </p:to>
                                    </p:set>
                                    <p:anim calcmode="lin" valueType="num">
                                      <p:cBhvr additive="base">
                                        <p:cTn id="145" dur="500" fill="hold"/>
                                        <p:tgtEl>
                                          <p:spTgt spid="201"/>
                                        </p:tgtEl>
                                        <p:attrNameLst>
                                          <p:attrName>ppt_x</p:attrName>
                                        </p:attrNameLst>
                                      </p:cBhvr>
                                      <p:tavLst>
                                        <p:tav tm="0">
                                          <p:val>
                                            <p:strVal val="1+#ppt_w/2"/>
                                          </p:val>
                                        </p:tav>
                                        <p:tav tm="100000">
                                          <p:val>
                                            <p:strVal val="#ppt_x"/>
                                          </p:val>
                                        </p:tav>
                                      </p:tavLst>
                                    </p:anim>
                                    <p:anim calcmode="lin" valueType="num">
                                      <p:cBhvr additive="base">
                                        <p:cTn id="146" dur="500" fill="hold"/>
                                        <p:tgtEl>
                                          <p:spTgt spid="201"/>
                                        </p:tgtEl>
                                        <p:attrNameLst>
                                          <p:attrName>ppt_y</p:attrName>
                                        </p:attrNameLst>
                                      </p:cBhvr>
                                      <p:tavLst>
                                        <p:tav tm="0">
                                          <p:val>
                                            <p:strVal val="#ppt_y"/>
                                          </p:val>
                                        </p:tav>
                                        <p:tav tm="100000">
                                          <p:val>
                                            <p:strVal val="#ppt_y"/>
                                          </p:val>
                                        </p:tav>
                                      </p:tavLst>
                                    </p:anim>
                                  </p:childTnLst>
                                </p:cTn>
                              </p:par>
                              <p:par>
                                <p:cTn id="147" presetID="2" presetClass="entr" presetSubtype="2" fill="hold" grpId="0" nodeType="withEffect">
                                  <p:stCondLst>
                                    <p:cond delay="0"/>
                                  </p:stCondLst>
                                  <p:childTnLst>
                                    <p:set>
                                      <p:cBhvr>
                                        <p:cTn id="148" dur="1" fill="hold">
                                          <p:stCondLst>
                                            <p:cond delay="0"/>
                                          </p:stCondLst>
                                        </p:cTn>
                                        <p:tgtEl>
                                          <p:spTgt spid="204"/>
                                        </p:tgtEl>
                                        <p:attrNameLst>
                                          <p:attrName>style.visibility</p:attrName>
                                        </p:attrNameLst>
                                      </p:cBhvr>
                                      <p:to>
                                        <p:strVal val="visible"/>
                                      </p:to>
                                    </p:set>
                                    <p:anim calcmode="lin" valueType="num">
                                      <p:cBhvr additive="base">
                                        <p:cTn id="149" dur="500" fill="hold"/>
                                        <p:tgtEl>
                                          <p:spTgt spid="204"/>
                                        </p:tgtEl>
                                        <p:attrNameLst>
                                          <p:attrName>ppt_x</p:attrName>
                                        </p:attrNameLst>
                                      </p:cBhvr>
                                      <p:tavLst>
                                        <p:tav tm="0">
                                          <p:val>
                                            <p:strVal val="1+#ppt_w/2"/>
                                          </p:val>
                                        </p:tav>
                                        <p:tav tm="100000">
                                          <p:val>
                                            <p:strVal val="#ppt_x"/>
                                          </p:val>
                                        </p:tav>
                                      </p:tavLst>
                                    </p:anim>
                                    <p:anim calcmode="lin" valueType="num">
                                      <p:cBhvr additive="base">
                                        <p:cTn id="150" dur="500" fill="hold"/>
                                        <p:tgtEl>
                                          <p:spTgt spid="204"/>
                                        </p:tgtEl>
                                        <p:attrNameLst>
                                          <p:attrName>ppt_y</p:attrName>
                                        </p:attrNameLst>
                                      </p:cBhvr>
                                      <p:tavLst>
                                        <p:tav tm="0">
                                          <p:val>
                                            <p:strVal val="#ppt_y"/>
                                          </p:val>
                                        </p:tav>
                                        <p:tav tm="100000">
                                          <p:val>
                                            <p:strVal val="#ppt_y"/>
                                          </p:val>
                                        </p:tav>
                                      </p:tavLst>
                                    </p:anim>
                                  </p:childTnLst>
                                </p:cTn>
                              </p:par>
                              <p:par>
                                <p:cTn id="151" presetID="2" presetClass="entr" presetSubtype="2" fill="hold" grpId="0" nodeType="withEffect">
                                  <p:stCondLst>
                                    <p:cond delay="0"/>
                                  </p:stCondLst>
                                  <p:childTnLst>
                                    <p:set>
                                      <p:cBhvr>
                                        <p:cTn id="152" dur="1" fill="hold">
                                          <p:stCondLst>
                                            <p:cond delay="0"/>
                                          </p:stCondLst>
                                        </p:cTn>
                                        <p:tgtEl>
                                          <p:spTgt spid="203"/>
                                        </p:tgtEl>
                                        <p:attrNameLst>
                                          <p:attrName>style.visibility</p:attrName>
                                        </p:attrNameLst>
                                      </p:cBhvr>
                                      <p:to>
                                        <p:strVal val="visible"/>
                                      </p:to>
                                    </p:set>
                                    <p:anim calcmode="lin" valueType="num">
                                      <p:cBhvr additive="base">
                                        <p:cTn id="153" dur="500" fill="hold"/>
                                        <p:tgtEl>
                                          <p:spTgt spid="203"/>
                                        </p:tgtEl>
                                        <p:attrNameLst>
                                          <p:attrName>ppt_x</p:attrName>
                                        </p:attrNameLst>
                                      </p:cBhvr>
                                      <p:tavLst>
                                        <p:tav tm="0">
                                          <p:val>
                                            <p:strVal val="1+#ppt_w/2"/>
                                          </p:val>
                                        </p:tav>
                                        <p:tav tm="100000">
                                          <p:val>
                                            <p:strVal val="#ppt_x"/>
                                          </p:val>
                                        </p:tav>
                                      </p:tavLst>
                                    </p:anim>
                                    <p:anim calcmode="lin" valueType="num">
                                      <p:cBhvr additive="base">
                                        <p:cTn id="154" dur="500" fill="hold"/>
                                        <p:tgtEl>
                                          <p:spTgt spid="203"/>
                                        </p:tgtEl>
                                        <p:attrNameLst>
                                          <p:attrName>ppt_y</p:attrName>
                                        </p:attrNameLst>
                                      </p:cBhvr>
                                      <p:tavLst>
                                        <p:tav tm="0">
                                          <p:val>
                                            <p:strVal val="#ppt_y"/>
                                          </p:val>
                                        </p:tav>
                                        <p:tav tm="100000">
                                          <p:val>
                                            <p:strVal val="#ppt_y"/>
                                          </p:val>
                                        </p:tav>
                                      </p:tavLst>
                                    </p:anim>
                                  </p:childTnLst>
                                </p:cTn>
                              </p:par>
                            </p:childTnLst>
                          </p:cTn>
                        </p:par>
                      </p:childTnLst>
                    </p:cTn>
                  </p:par>
                  <p:par>
                    <p:cTn id="155" fill="hold">
                      <p:stCondLst>
                        <p:cond delay="indefinite"/>
                      </p:stCondLst>
                      <p:childTnLst>
                        <p:par>
                          <p:cTn id="156" fill="hold">
                            <p:stCondLst>
                              <p:cond delay="0"/>
                            </p:stCondLst>
                            <p:childTnLst>
                              <p:par>
                                <p:cTn id="157" presetID="2" presetClass="entr" presetSubtype="2" fill="hold" grpId="0" nodeType="clickEffect">
                                  <p:stCondLst>
                                    <p:cond delay="0"/>
                                  </p:stCondLst>
                                  <p:childTnLst>
                                    <p:set>
                                      <p:cBhvr>
                                        <p:cTn id="158" dur="1" fill="hold">
                                          <p:stCondLst>
                                            <p:cond delay="0"/>
                                          </p:stCondLst>
                                        </p:cTn>
                                        <p:tgtEl>
                                          <p:spTgt spid="205"/>
                                        </p:tgtEl>
                                        <p:attrNameLst>
                                          <p:attrName>style.visibility</p:attrName>
                                        </p:attrNameLst>
                                      </p:cBhvr>
                                      <p:to>
                                        <p:strVal val="visible"/>
                                      </p:to>
                                    </p:set>
                                    <p:anim calcmode="lin" valueType="num">
                                      <p:cBhvr additive="base">
                                        <p:cTn id="159" dur="500" fill="hold"/>
                                        <p:tgtEl>
                                          <p:spTgt spid="205"/>
                                        </p:tgtEl>
                                        <p:attrNameLst>
                                          <p:attrName>ppt_x</p:attrName>
                                        </p:attrNameLst>
                                      </p:cBhvr>
                                      <p:tavLst>
                                        <p:tav tm="0">
                                          <p:val>
                                            <p:strVal val="1+#ppt_w/2"/>
                                          </p:val>
                                        </p:tav>
                                        <p:tav tm="100000">
                                          <p:val>
                                            <p:strVal val="#ppt_x"/>
                                          </p:val>
                                        </p:tav>
                                      </p:tavLst>
                                    </p:anim>
                                    <p:anim calcmode="lin" valueType="num">
                                      <p:cBhvr additive="base">
                                        <p:cTn id="160" dur="500" fill="hold"/>
                                        <p:tgtEl>
                                          <p:spTgt spid="205"/>
                                        </p:tgtEl>
                                        <p:attrNameLst>
                                          <p:attrName>ppt_y</p:attrName>
                                        </p:attrNameLst>
                                      </p:cBhvr>
                                      <p:tavLst>
                                        <p:tav tm="0">
                                          <p:val>
                                            <p:strVal val="#ppt_y"/>
                                          </p:val>
                                        </p:tav>
                                        <p:tav tm="100000">
                                          <p:val>
                                            <p:strVal val="#ppt_y"/>
                                          </p:val>
                                        </p:tav>
                                      </p:tavLst>
                                    </p:anim>
                                  </p:childTnLst>
                                </p:cTn>
                              </p:par>
                              <p:par>
                                <p:cTn id="161" presetID="2" presetClass="entr" presetSubtype="2" fill="hold" grpId="0" nodeType="withEffect">
                                  <p:stCondLst>
                                    <p:cond delay="0"/>
                                  </p:stCondLst>
                                  <p:childTnLst>
                                    <p:set>
                                      <p:cBhvr>
                                        <p:cTn id="162" dur="1" fill="hold">
                                          <p:stCondLst>
                                            <p:cond delay="0"/>
                                          </p:stCondLst>
                                        </p:cTn>
                                        <p:tgtEl>
                                          <p:spTgt spid="206"/>
                                        </p:tgtEl>
                                        <p:attrNameLst>
                                          <p:attrName>style.visibility</p:attrName>
                                        </p:attrNameLst>
                                      </p:cBhvr>
                                      <p:to>
                                        <p:strVal val="visible"/>
                                      </p:to>
                                    </p:set>
                                    <p:anim calcmode="lin" valueType="num">
                                      <p:cBhvr additive="base">
                                        <p:cTn id="163" dur="500" fill="hold"/>
                                        <p:tgtEl>
                                          <p:spTgt spid="206"/>
                                        </p:tgtEl>
                                        <p:attrNameLst>
                                          <p:attrName>ppt_x</p:attrName>
                                        </p:attrNameLst>
                                      </p:cBhvr>
                                      <p:tavLst>
                                        <p:tav tm="0">
                                          <p:val>
                                            <p:strVal val="1+#ppt_w/2"/>
                                          </p:val>
                                        </p:tav>
                                        <p:tav tm="100000">
                                          <p:val>
                                            <p:strVal val="#ppt_x"/>
                                          </p:val>
                                        </p:tav>
                                      </p:tavLst>
                                    </p:anim>
                                    <p:anim calcmode="lin" valueType="num">
                                      <p:cBhvr additive="base">
                                        <p:cTn id="164" dur="500" fill="hold"/>
                                        <p:tgtEl>
                                          <p:spTgt spid="206"/>
                                        </p:tgtEl>
                                        <p:attrNameLst>
                                          <p:attrName>ppt_y</p:attrName>
                                        </p:attrNameLst>
                                      </p:cBhvr>
                                      <p:tavLst>
                                        <p:tav tm="0">
                                          <p:val>
                                            <p:strVal val="#ppt_y"/>
                                          </p:val>
                                        </p:tav>
                                        <p:tav tm="100000">
                                          <p:val>
                                            <p:strVal val="#ppt_y"/>
                                          </p:val>
                                        </p:tav>
                                      </p:tavLst>
                                    </p:anim>
                                  </p:childTnLst>
                                </p:cTn>
                              </p:par>
                              <p:par>
                                <p:cTn id="165" presetID="2" presetClass="entr" presetSubtype="2" fill="hold" nodeType="withEffect">
                                  <p:stCondLst>
                                    <p:cond delay="0"/>
                                  </p:stCondLst>
                                  <p:childTnLst>
                                    <p:set>
                                      <p:cBhvr>
                                        <p:cTn id="166" dur="1" fill="hold">
                                          <p:stCondLst>
                                            <p:cond delay="0"/>
                                          </p:stCondLst>
                                        </p:cTn>
                                        <p:tgtEl>
                                          <p:spTgt spid="209"/>
                                        </p:tgtEl>
                                        <p:attrNameLst>
                                          <p:attrName>style.visibility</p:attrName>
                                        </p:attrNameLst>
                                      </p:cBhvr>
                                      <p:to>
                                        <p:strVal val="visible"/>
                                      </p:to>
                                    </p:set>
                                    <p:anim calcmode="lin" valueType="num">
                                      <p:cBhvr additive="base">
                                        <p:cTn id="167" dur="500" fill="hold"/>
                                        <p:tgtEl>
                                          <p:spTgt spid="209"/>
                                        </p:tgtEl>
                                        <p:attrNameLst>
                                          <p:attrName>ppt_x</p:attrName>
                                        </p:attrNameLst>
                                      </p:cBhvr>
                                      <p:tavLst>
                                        <p:tav tm="0">
                                          <p:val>
                                            <p:strVal val="1+#ppt_w/2"/>
                                          </p:val>
                                        </p:tav>
                                        <p:tav tm="100000">
                                          <p:val>
                                            <p:strVal val="#ppt_x"/>
                                          </p:val>
                                        </p:tav>
                                      </p:tavLst>
                                    </p:anim>
                                    <p:anim calcmode="lin" valueType="num">
                                      <p:cBhvr additive="base">
                                        <p:cTn id="168" dur="500" fill="hold"/>
                                        <p:tgtEl>
                                          <p:spTgt spid="209"/>
                                        </p:tgtEl>
                                        <p:attrNameLst>
                                          <p:attrName>ppt_y</p:attrName>
                                        </p:attrNameLst>
                                      </p:cBhvr>
                                      <p:tavLst>
                                        <p:tav tm="0">
                                          <p:val>
                                            <p:strVal val="#ppt_y"/>
                                          </p:val>
                                        </p:tav>
                                        <p:tav tm="100000">
                                          <p:val>
                                            <p:strVal val="#ppt_y"/>
                                          </p:val>
                                        </p:tav>
                                      </p:tavLst>
                                    </p:anim>
                                  </p:childTnLst>
                                </p:cTn>
                              </p:par>
                              <p:par>
                                <p:cTn id="169" presetID="2" presetClass="entr" presetSubtype="2" fill="hold" nodeType="withEffect">
                                  <p:stCondLst>
                                    <p:cond delay="0"/>
                                  </p:stCondLst>
                                  <p:childTnLst>
                                    <p:set>
                                      <p:cBhvr>
                                        <p:cTn id="170" dur="1" fill="hold">
                                          <p:stCondLst>
                                            <p:cond delay="0"/>
                                          </p:stCondLst>
                                        </p:cTn>
                                        <p:tgtEl>
                                          <p:spTgt spid="210"/>
                                        </p:tgtEl>
                                        <p:attrNameLst>
                                          <p:attrName>style.visibility</p:attrName>
                                        </p:attrNameLst>
                                      </p:cBhvr>
                                      <p:to>
                                        <p:strVal val="visible"/>
                                      </p:to>
                                    </p:set>
                                    <p:anim calcmode="lin" valueType="num">
                                      <p:cBhvr additive="base">
                                        <p:cTn id="171" dur="500" fill="hold"/>
                                        <p:tgtEl>
                                          <p:spTgt spid="210"/>
                                        </p:tgtEl>
                                        <p:attrNameLst>
                                          <p:attrName>ppt_x</p:attrName>
                                        </p:attrNameLst>
                                      </p:cBhvr>
                                      <p:tavLst>
                                        <p:tav tm="0">
                                          <p:val>
                                            <p:strVal val="1+#ppt_w/2"/>
                                          </p:val>
                                        </p:tav>
                                        <p:tav tm="100000">
                                          <p:val>
                                            <p:strVal val="#ppt_x"/>
                                          </p:val>
                                        </p:tav>
                                      </p:tavLst>
                                    </p:anim>
                                    <p:anim calcmode="lin" valueType="num">
                                      <p:cBhvr additive="base">
                                        <p:cTn id="172" dur="500" fill="hold"/>
                                        <p:tgtEl>
                                          <p:spTgt spid="210"/>
                                        </p:tgtEl>
                                        <p:attrNameLst>
                                          <p:attrName>ppt_y</p:attrName>
                                        </p:attrNameLst>
                                      </p:cBhvr>
                                      <p:tavLst>
                                        <p:tav tm="0">
                                          <p:val>
                                            <p:strVal val="#ppt_y"/>
                                          </p:val>
                                        </p:tav>
                                        <p:tav tm="100000">
                                          <p:val>
                                            <p:strVal val="#ppt_y"/>
                                          </p:val>
                                        </p:tav>
                                      </p:tavLst>
                                    </p:anim>
                                  </p:childTnLst>
                                </p:cTn>
                              </p:par>
                              <p:par>
                                <p:cTn id="173" presetID="2" presetClass="entr" presetSubtype="2" fill="hold" grpId="0" nodeType="withEffect">
                                  <p:stCondLst>
                                    <p:cond delay="0"/>
                                  </p:stCondLst>
                                  <p:childTnLst>
                                    <p:set>
                                      <p:cBhvr>
                                        <p:cTn id="174" dur="1" fill="hold">
                                          <p:stCondLst>
                                            <p:cond delay="0"/>
                                          </p:stCondLst>
                                        </p:cTn>
                                        <p:tgtEl>
                                          <p:spTgt spid="207"/>
                                        </p:tgtEl>
                                        <p:attrNameLst>
                                          <p:attrName>style.visibility</p:attrName>
                                        </p:attrNameLst>
                                      </p:cBhvr>
                                      <p:to>
                                        <p:strVal val="visible"/>
                                      </p:to>
                                    </p:set>
                                    <p:anim calcmode="lin" valueType="num">
                                      <p:cBhvr additive="base">
                                        <p:cTn id="175" dur="500" fill="hold"/>
                                        <p:tgtEl>
                                          <p:spTgt spid="207"/>
                                        </p:tgtEl>
                                        <p:attrNameLst>
                                          <p:attrName>ppt_x</p:attrName>
                                        </p:attrNameLst>
                                      </p:cBhvr>
                                      <p:tavLst>
                                        <p:tav tm="0">
                                          <p:val>
                                            <p:strVal val="1+#ppt_w/2"/>
                                          </p:val>
                                        </p:tav>
                                        <p:tav tm="100000">
                                          <p:val>
                                            <p:strVal val="#ppt_x"/>
                                          </p:val>
                                        </p:tav>
                                      </p:tavLst>
                                    </p:anim>
                                    <p:anim calcmode="lin" valueType="num">
                                      <p:cBhvr additive="base">
                                        <p:cTn id="176" dur="500" fill="hold"/>
                                        <p:tgtEl>
                                          <p:spTgt spid="207"/>
                                        </p:tgtEl>
                                        <p:attrNameLst>
                                          <p:attrName>ppt_y</p:attrName>
                                        </p:attrNameLst>
                                      </p:cBhvr>
                                      <p:tavLst>
                                        <p:tav tm="0">
                                          <p:val>
                                            <p:strVal val="#ppt_y"/>
                                          </p:val>
                                        </p:tav>
                                        <p:tav tm="100000">
                                          <p:val>
                                            <p:strVal val="#ppt_y"/>
                                          </p:val>
                                        </p:tav>
                                      </p:tavLst>
                                    </p:anim>
                                  </p:childTnLst>
                                </p:cTn>
                              </p:par>
                              <p:par>
                                <p:cTn id="177" presetID="2" presetClass="entr" presetSubtype="2" fill="hold" grpId="0" nodeType="withEffect">
                                  <p:stCondLst>
                                    <p:cond delay="0"/>
                                  </p:stCondLst>
                                  <p:childTnLst>
                                    <p:set>
                                      <p:cBhvr>
                                        <p:cTn id="178" dur="1" fill="hold">
                                          <p:stCondLst>
                                            <p:cond delay="0"/>
                                          </p:stCondLst>
                                        </p:cTn>
                                        <p:tgtEl>
                                          <p:spTgt spid="208"/>
                                        </p:tgtEl>
                                        <p:attrNameLst>
                                          <p:attrName>style.visibility</p:attrName>
                                        </p:attrNameLst>
                                      </p:cBhvr>
                                      <p:to>
                                        <p:strVal val="visible"/>
                                      </p:to>
                                    </p:set>
                                    <p:anim calcmode="lin" valueType="num">
                                      <p:cBhvr additive="base">
                                        <p:cTn id="179" dur="500" fill="hold"/>
                                        <p:tgtEl>
                                          <p:spTgt spid="208"/>
                                        </p:tgtEl>
                                        <p:attrNameLst>
                                          <p:attrName>ppt_x</p:attrName>
                                        </p:attrNameLst>
                                      </p:cBhvr>
                                      <p:tavLst>
                                        <p:tav tm="0">
                                          <p:val>
                                            <p:strVal val="1+#ppt_w/2"/>
                                          </p:val>
                                        </p:tav>
                                        <p:tav tm="100000">
                                          <p:val>
                                            <p:strVal val="#ppt_x"/>
                                          </p:val>
                                        </p:tav>
                                      </p:tavLst>
                                    </p:anim>
                                    <p:anim calcmode="lin" valueType="num">
                                      <p:cBhvr additive="base">
                                        <p:cTn id="180" dur="500" fill="hold"/>
                                        <p:tgtEl>
                                          <p:spTgt spid="208"/>
                                        </p:tgtEl>
                                        <p:attrNameLst>
                                          <p:attrName>ppt_y</p:attrName>
                                        </p:attrNameLst>
                                      </p:cBhvr>
                                      <p:tavLst>
                                        <p:tav tm="0">
                                          <p:val>
                                            <p:strVal val="#ppt_y"/>
                                          </p:val>
                                        </p:tav>
                                        <p:tav tm="100000">
                                          <p:val>
                                            <p:strVal val="#ppt_y"/>
                                          </p:val>
                                        </p:tav>
                                      </p:tavLst>
                                    </p:anim>
                                  </p:childTnLst>
                                </p:cTn>
                              </p:par>
                            </p:childTnLst>
                          </p:cTn>
                        </p:par>
                      </p:childTnLst>
                    </p:cTn>
                  </p:par>
                  <p:par>
                    <p:cTn id="181" fill="hold">
                      <p:stCondLst>
                        <p:cond delay="indefinite"/>
                      </p:stCondLst>
                      <p:childTnLst>
                        <p:par>
                          <p:cTn id="182" fill="hold">
                            <p:stCondLst>
                              <p:cond delay="0"/>
                            </p:stCondLst>
                            <p:childTnLst>
                              <p:par>
                                <p:cTn id="183" presetID="2" presetClass="entr" presetSubtype="2" fill="hold" nodeType="clickEffect">
                                  <p:stCondLst>
                                    <p:cond delay="0"/>
                                  </p:stCondLst>
                                  <p:childTnLst>
                                    <p:set>
                                      <p:cBhvr>
                                        <p:cTn id="184" dur="1" fill="hold">
                                          <p:stCondLst>
                                            <p:cond delay="0"/>
                                          </p:stCondLst>
                                        </p:cTn>
                                        <p:tgtEl>
                                          <p:spTgt spid="211"/>
                                        </p:tgtEl>
                                        <p:attrNameLst>
                                          <p:attrName>style.visibility</p:attrName>
                                        </p:attrNameLst>
                                      </p:cBhvr>
                                      <p:to>
                                        <p:strVal val="visible"/>
                                      </p:to>
                                    </p:set>
                                    <p:anim calcmode="lin" valueType="num">
                                      <p:cBhvr additive="base">
                                        <p:cTn id="185" dur="500" fill="hold"/>
                                        <p:tgtEl>
                                          <p:spTgt spid="211"/>
                                        </p:tgtEl>
                                        <p:attrNameLst>
                                          <p:attrName>ppt_x</p:attrName>
                                        </p:attrNameLst>
                                      </p:cBhvr>
                                      <p:tavLst>
                                        <p:tav tm="0">
                                          <p:val>
                                            <p:strVal val="1+#ppt_w/2"/>
                                          </p:val>
                                        </p:tav>
                                        <p:tav tm="100000">
                                          <p:val>
                                            <p:strVal val="#ppt_x"/>
                                          </p:val>
                                        </p:tav>
                                      </p:tavLst>
                                    </p:anim>
                                    <p:anim calcmode="lin" valueType="num">
                                      <p:cBhvr additive="base">
                                        <p:cTn id="186" dur="500" fill="hold"/>
                                        <p:tgtEl>
                                          <p:spTgt spid="211"/>
                                        </p:tgtEl>
                                        <p:attrNameLst>
                                          <p:attrName>ppt_y</p:attrName>
                                        </p:attrNameLst>
                                      </p:cBhvr>
                                      <p:tavLst>
                                        <p:tav tm="0">
                                          <p:val>
                                            <p:strVal val="#ppt_y"/>
                                          </p:val>
                                        </p:tav>
                                        <p:tav tm="100000">
                                          <p:val>
                                            <p:strVal val="#ppt_y"/>
                                          </p:val>
                                        </p:tav>
                                      </p:tavLst>
                                    </p:anim>
                                  </p:childTnLst>
                                </p:cTn>
                              </p:par>
                              <p:par>
                                <p:cTn id="187" presetID="2" presetClass="entr" presetSubtype="2" fill="hold" nodeType="withEffect">
                                  <p:stCondLst>
                                    <p:cond delay="0"/>
                                  </p:stCondLst>
                                  <p:childTnLst>
                                    <p:set>
                                      <p:cBhvr>
                                        <p:cTn id="188" dur="1" fill="hold">
                                          <p:stCondLst>
                                            <p:cond delay="0"/>
                                          </p:stCondLst>
                                        </p:cTn>
                                        <p:tgtEl>
                                          <p:spTgt spid="212"/>
                                        </p:tgtEl>
                                        <p:attrNameLst>
                                          <p:attrName>style.visibility</p:attrName>
                                        </p:attrNameLst>
                                      </p:cBhvr>
                                      <p:to>
                                        <p:strVal val="visible"/>
                                      </p:to>
                                    </p:set>
                                    <p:anim calcmode="lin" valueType="num">
                                      <p:cBhvr additive="base">
                                        <p:cTn id="189" dur="500" fill="hold"/>
                                        <p:tgtEl>
                                          <p:spTgt spid="212"/>
                                        </p:tgtEl>
                                        <p:attrNameLst>
                                          <p:attrName>ppt_x</p:attrName>
                                        </p:attrNameLst>
                                      </p:cBhvr>
                                      <p:tavLst>
                                        <p:tav tm="0">
                                          <p:val>
                                            <p:strVal val="1+#ppt_w/2"/>
                                          </p:val>
                                        </p:tav>
                                        <p:tav tm="100000">
                                          <p:val>
                                            <p:strVal val="#ppt_x"/>
                                          </p:val>
                                        </p:tav>
                                      </p:tavLst>
                                    </p:anim>
                                    <p:anim calcmode="lin" valueType="num">
                                      <p:cBhvr additive="base">
                                        <p:cTn id="190" dur="500" fill="hold"/>
                                        <p:tgtEl>
                                          <p:spTgt spid="212"/>
                                        </p:tgtEl>
                                        <p:attrNameLst>
                                          <p:attrName>ppt_y</p:attrName>
                                        </p:attrNameLst>
                                      </p:cBhvr>
                                      <p:tavLst>
                                        <p:tav tm="0">
                                          <p:val>
                                            <p:strVal val="#ppt_y"/>
                                          </p:val>
                                        </p:tav>
                                        <p:tav tm="100000">
                                          <p:val>
                                            <p:strVal val="#ppt_y"/>
                                          </p:val>
                                        </p:tav>
                                      </p:tavLst>
                                    </p:anim>
                                  </p:childTnLst>
                                </p:cTn>
                              </p:par>
                              <p:par>
                                <p:cTn id="191" presetID="2" presetClass="entr" presetSubtype="2" fill="hold" nodeType="withEffect">
                                  <p:stCondLst>
                                    <p:cond delay="0"/>
                                  </p:stCondLst>
                                  <p:childTnLst>
                                    <p:set>
                                      <p:cBhvr>
                                        <p:cTn id="192" dur="1" fill="hold">
                                          <p:stCondLst>
                                            <p:cond delay="0"/>
                                          </p:stCondLst>
                                        </p:cTn>
                                        <p:tgtEl>
                                          <p:spTgt spid="213"/>
                                        </p:tgtEl>
                                        <p:attrNameLst>
                                          <p:attrName>style.visibility</p:attrName>
                                        </p:attrNameLst>
                                      </p:cBhvr>
                                      <p:to>
                                        <p:strVal val="visible"/>
                                      </p:to>
                                    </p:set>
                                    <p:anim calcmode="lin" valueType="num">
                                      <p:cBhvr additive="base">
                                        <p:cTn id="193" dur="500" fill="hold"/>
                                        <p:tgtEl>
                                          <p:spTgt spid="213"/>
                                        </p:tgtEl>
                                        <p:attrNameLst>
                                          <p:attrName>ppt_x</p:attrName>
                                        </p:attrNameLst>
                                      </p:cBhvr>
                                      <p:tavLst>
                                        <p:tav tm="0">
                                          <p:val>
                                            <p:strVal val="1+#ppt_w/2"/>
                                          </p:val>
                                        </p:tav>
                                        <p:tav tm="100000">
                                          <p:val>
                                            <p:strVal val="#ppt_x"/>
                                          </p:val>
                                        </p:tav>
                                      </p:tavLst>
                                    </p:anim>
                                    <p:anim calcmode="lin" valueType="num">
                                      <p:cBhvr additive="base">
                                        <p:cTn id="194" dur="500" fill="hold"/>
                                        <p:tgtEl>
                                          <p:spTgt spid="213"/>
                                        </p:tgtEl>
                                        <p:attrNameLst>
                                          <p:attrName>ppt_y</p:attrName>
                                        </p:attrNameLst>
                                      </p:cBhvr>
                                      <p:tavLst>
                                        <p:tav tm="0">
                                          <p:val>
                                            <p:strVal val="#ppt_y"/>
                                          </p:val>
                                        </p:tav>
                                        <p:tav tm="100000">
                                          <p:val>
                                            <p:strVal val="#ppt_y"/>
                                          </p:val>
                                        </p:tav>
                                      </p:tavLst>
                                    </p:anim>
                                  </p:childTnLst>
                                </p:cTn>
                              </p:par>
                              <p:par>
                                <p:cTn id="195" presetID="2" presetClass="entr" presetSubtype="2" fill="hold" nodeType="withEffect">
                                  <p:stCondLst>
                                    <p:cond delay="0"/>
                                  </p:stCondLst>
                                  <p:childTnLst>
                                    <p:set>
                                      <p:cBhvr>
                                        <p:cTn id="196" dur="1" fill="hold">
                                          <p:stCondLst>
                                            <p:cond delay="0"/>
                                          </p:stCondLst>
                                        </p:cTn>
                                        <p:tgtEl>
                                          <p:spTgt spid="214"/>
                                        </p:tgtEl>
                                        <p:attrNameLst>
                                          <p:attrName>style.visibility</p:attrName>
                                        </p:attrNameLst>
                                      </p:cBhvr>
                                      <p:to>
                                        <p:strVal val="visible"/>
                                      </p:to>
                                    </p:set>
                                    <p:anim calcmode="lin" valueType="num">
                                      <p:cBhvr additive="base">
                                        <p:cTn id="197" dur="500" fill="hold"/>
                                        <p:tgtEl>
                                          <p:spTgt spid="214"/>
                                        </p:tgtEl>
                                        <p:attrNameLst>
                                          <p:attrName>ppt_x</p:attrName>
                                        </p:attrNameLst>
                                      </p:cBhvr>
                                      <p:tavLst>
                                        <p:tav tm="0">
                                          <p:val>
                                            <p:strVal val="1+#ppt_w/2"/>
                                          </p:val>
                                        </p:tav>
                                        <p:tav tm="100000">
                                          <p:val>
                                            <p:strVal val="#ppt_x"/>
                                          </p:val>
                                        </p:tav>
                                      </p:tavLst>
                                    </p:anim>
                                    <p:anim calcmode="lin" valueType="num">
                                      <p:cBhvr additive="base">
                                        <p:cTn id="198" dur="500" fill="hold"/>
                                        <p:tgtEl>
                                          <p:spTgt spid="214"/>
                                        </p:tgtEl>
                                        <p:attrNameLst>
                                          <p:attrName>ppt_y</p:attrName>
                                        </p:attrNameLst>
                                      </p:cBhvr>
                                      <p:tavLst>
                                        <p:tav tm="0">
                                          <p:val>
                                            <p:strVal val="#ppt_y"/>
                                          </p:val>
                                        </p:tav>
                                        <p:tav tm="100000">
                                          <p:val>
                                            <p:strVal val="#ppt_y"/>
                                          </p:val>
                                        </p:tav>
                                      </p:tavLst>
                                    </p:anim>
                                  </p:childTnLst>
                                </p:cTn>
                              </p:par>
                              <p:par>
                                <p:cTn id="199" presetID="2" presetClass="entr" presetSubtype="2" fill="hold" nodeType="withEffect">
                                  <p:stCondLst>
                                    <p:cond delay="0"/>
                                  </p:stCondLst>
                                  <p:childTnLst>
                                    <p:set>
                                      <p:cBhvr>
                                        <p:cTn id="200" dur="1" fill="hold">
                                          <p:stCondLst>
                                            <p:cond delay="0"/>
                                          </p:stCondLst>
                                        </p:cTn>
                                        <p:tgtEl>
                                          <p:spTgt spid="215"/>
                                        </p:tgtEl>
                                        <p:attrNameLst>
                                          <p:attrName>style.visibility</p:attrName>
                                        </p:attrNameLst>
                                      </p:cBhvr>
                                      <p:to>
                                        <p:strVal val="visible"/>
                                      </p:to>
                                    </p:set>
                                    <p:anim calcmode="lin" valueType="num">
                                      <p:cBhvr additive="base">
                                        <p:cTn id="201" dur="500" fill="hold"/>
                                        <p:tgtEl>
                                          <p:spTgt spid="215"/>
                                        </p:tgtEl>
                                        <p:attrNameLst>
                                          <p:attrName>ppt_x</p:attrName>
                                        </p:attrNameLst>
                                      </p:cBhvr>
                                      <p:tavLst>
                                        <p:tav tm="0">
                                          <p:val>
                                            <p:strVal val="1+#ppt_w/2"/>
                                          </p:val>
                                        </p:tav>
                                        <p:tav tm="100000">
                                          <p:val>
                                            <p:strVal val="#ppt_x"/>
                                          </p:val>
                                        </p:tav>
                                      </p:tavLst>
                                    </p:anim>
                                    <p:anim calcmode="lin" valueType="num">
                                      <p:cBhvr additive="base">
                                        <p:cTn id="202" dur="500" fill="hold"/>
                                        <p:tgtEl>
                                          <p:spTgt spid="215"/>
                                        </p:tgtEl>
                                        <p:attrNameLst>
                                          <p:attrName>ppt_y</p:attrName>
                                        </p:attrNameLst>
                                      </p:cBhvr>
                                      <p:tavLst>
                                        <p:tav tm="0">
                                          <p:val>
                                            <p:strVal val="#ppt_y"/>
                                          </p:val>
                                        </p:tav>
                                        <p:tav tm="100000">
                                          <p:val>
                                            <p:strVal val="#ppt_y"/>
                                          </p:val>
                                        </p:tav>
                                      </p:tavLst>
                                    </p:anim>
                                  </p:childTnLst>
                                </p:cTn>
                              </p:par>
                              <p:par>
                                <p:cTn id="203" presetID="2" presetClass="entr" presetSubtype="2" fill="hold" nodeType="withEffect">
                                  <p:stCondLst>
                                    <p:cond delay="0"/>
                                  </p:stCondLst>
                                  <p:childTnLst>
                                    <p:set>
                                      <p:cBhvr>
                                        <p:cTn id="204" dur="1" fill="hold">
                                          <p:stCondLst>
                                            <p:cond delay="0"/>
                                          </p:stCondLst>
                                        </p:cTn>
                                        <p:tgtEl>
                                          <p:spTgt spid="216"/>
                                        </p:tgtEl>
                                        <p:attrNameLst>
                                          <p:attrName>style.visibility</p:attrName>
                                        </p:attrNameLst>
                                      </p:cBhvr>
                                      <p:to>
                                        <p:strVal val="visible"/>
                                      </p:to>
                                    </p:set>
                                    <p:anim calcmode="lin" valueType="num">
                                      <p:cBhvr additive="base">
                                        <p:cTn id="205" dur="500" fill="hold"/>
                                        <p:tgtEl>
                                          <p:spTgt spid="216"/>
                                        </p:tgtEl>
                                        <p:attrNameLst>
                                          <p:attrName>ppt_x</p:attrName>
                                        </p:attrNameLst>
                                      </p:cBhvr>
                                      <p:tavLst>
                                        <p:tav tm="0">
                                          <p:val>
                                            <p:strVal val="1+#ppt_w/2"/>
                                          </p:val>
                                        </p:tav>
                                        <p:tav tm="100000">
                                          <p:val>
                                            <p:strVal val="#ppt_x"/>
                                          </p:val>
                                        </p:tav>
                                      </p:tavLst>
                                    </p:anim>
                                    <p:anim calcmode="lin" valueType="num">
                                      <p:cBhvr additive="base">
                                        <p:cTn id="206" dur="500" fill="hold"/>
                                        <p:tgtEl>
                                          <p:spTgt spid="216"/>
                                        </p:tgtEl>
                                        <p:attrNameLst>
                                          <p:attrName>ppt_y</p:attrName>
                                        </p:attrNameLst>
                                      </p:cBhvr>
                                      <p:tavLst>
                                        <p:tav tm="0">
                                          <p:val>
                                            <p:strVal val="#ppt_y"/>
                                          </p:val>
                                        </p:tav>
                                        <p:tav tm="100000">
                                          <p:val>
                                            <p:strVal val="#ppt_y"/>
                                          </p:val>
                                        </p:tav>
                                      </p:tavLst>
                                    </p:anim>
                                  </p:childTnLst>
                                </p:cTn>
                              </p:par>
                              <p:par>
                                <p:cTn id="207" presetID="2" presetClass="entr" presetSubtype="2" fill="hold" nodeType="withEffect">
                                  <p:stCondLst>
                                    <p:cond delay="0"/>
                                  </p:stCondLst>
                                  <p:childTnLst>
                                    <p:set>
                                      <p:cBhvr>
                                        <p:cTn id="208" dur="1" fill="hold">
                                          <p:stCondLst>
                                            <p:cond delay="0"/>
                                          </p:stCondLst>
                                        </p:cTn>
                                        <p:tgtEl>
                                          <p:spTgt spid="217"/>
                                        </p:tgtEl>
                                        <p:attrNameLst>
                                          <p:attrName>style.visibility</p:attrName>
                                        </p:attrNameLst>
                                      </p:cBhvr>
                                      <p:to>
                                        <p:strVal val="visible"/>
                                      </p:to>
                                    </p:set>
                                    <p:anim calcmode="lin" valueType="num">
                                      <p:cBhvr additive="base">
                                        <p:cTn id="209" dur="500" fill="hold"/>
                                        <p:tgtEl>
                                          <p:spTgt spid="217"/>
                                        </p:tgtEl>
                                        <p:attrNameLst>
                                          <p:attrName>ppt_x</p:attrName>
                                        </p:attrNameLst>
                                      </p:cBhvr>
                                      <p:tavLst>
                                        <p:tav tm="0">
                                          <p:val>
                                            <p:strVal val="1+#ppt_w/2"/>
                                          </p:val>
                                        </p:tav>
                                        <p:tav tm="100000">
                                          <p:val>
                                            <p:strVal val="#ppt_x"/>
                                          </p:val>
                                        </p:tav>
                                      </p:tavLst>
                                    </p:anim>
                                    <p:anim calcmode="lin" valueType="num">
                                      <p:cBhvr additive="base">
                                        <p:cTn id="210" dur="500" fill="hold"/>
                                        <p:tgtEl>
                                          <p:spTgt spid="217"/>
                                        </p:tgtEl>
                                        <p:attrNameLst>
                                          <p:attrName>ppt_y</p:attrName>
                                        </p:attrNameLst>
                                      </p:cBhvr>
                                      <p:tavLst>
                                        <p:tav tm="0">
                                          <p:val>
                                            <p:strVal val="#ppt_y"/>
                                          </p:val>
                                        </p:tav>
                                        <p:tav tm="100000">
                                          <p:val>
                                            <p:strVal val="#ppt_y"/>
                                          </p:val>
                                        </p:tav>
                                      </p:tavLst>
                                    </p:anim>
                                  </p:childTnLst>
                                </p:cTn>
                              </p:par>
                              <p:par>
                                <p:cTn id="211" presetID="2" presetClass="entr" presetSubtype="2" fill="hold" nodeType="withEffect">
                                  <p:stCondLst>
                                    <p:cond delay="0"/>
                                  </p:stCondLst>
                                  <p:childTnLst>
                                    <p:set>
                                      <p:cBhvr>
                                        <p:cTn id="212" dur="1" fill="hold">
                                          <p:stCondLst>
                                            <p:cond delay="0"/>
                                          </p:stCondLst>
                                        </p:cTn>
                                        <p:tgtEl>
                                          <p:spTgt spid="218"/>
                                        </p:tgtEl>
                                        <p:attrNameLst>
                                          <p:attrName>style.visibility</p:attrName>
                                        </p:attrNameLst>
                                      </p:cBhvr>
                                      <p:to>
                                        <p:strVal val="visible"/>
                                      </p:to>
                                    </p:set>
                                    <p:anim calcmode="lin" valueType="num">
                                      <p:cBhvr additive="base">
                                        <p:cTn id="213" dur="500" fill="hold"/>
                                        <p:tgtEl>
                                          <p:spTgt spid="218"/>
                                        </p:tgtEl>
                                        <p:attrNameLst>
                                          <p:attrName>ppt_x</p:attrName>
                                        </p:attrNameLst>
                                      </p:cBhvr>
                                      <p:tavLst>
                                        <p:tav tm="0">
                                          <p:val>
                                            <p:strVal val="1+#ppt_w/2"/>
                                          </p:val>
                                        </p:tav>
                                        <p:tav tm="100000">
                                          <p:val>
                                            <p:strVal val="#ppt_x"/>
                                          </p:val>
                                        </p:tav>
                                      </p:tavLst>
                                    </p:anim>
                                    <p:anim calcmode="lin" valueType="num">
                                      <p:cBhvr additive="base">
                                        <p:cTn id="214" dur="500" fill="hold"/>
                                        <p:tgtEl>
                                          <p:spTgt spid="218"/>
                                        </p:tgtEl>
                                        <p:attrNameLst>
                                          <p:attrName>ppt_y</p:attrName>
                                        </p:attrNameLst>
                                      </p:cBhvr>
                                      <p:tavLst>
                                        <p:tav tm="0">
                                          <p:val>
                                            <p:strVal val="#ppt_y"/>
                                          </p:val>
                                        </p:tav>
                                        <p:tav tm="100000">
                                          <p:val>
                                            <p:strVal val="#ppt_y"/>
                                          </p:val>
                                        </p:tav>
                                      </p:tavLst>
                                    </p:anim>
                                  </p:childTnLst>
                                </p:cTn>
                              </p:par>
                              <p:par>
                                <p:cTn id="215" presetID="2" presetClass="entr" presetSubtype="2" fill="hold" nodeType="withEffect">
                                  <p:stCondLst>
                                    <p:cond delay="0"/>
                                  </p:stCondLst>
                                  <p:childTnLst>
                                    <p:set>
                                      <p:cBhvr>
                                        <p:cTn id="216" dur="1" fill="hold">
                                          <p:stCondLst>
                                            <p:cond delay="0"/>
                                          </p:stCondLst>
                                        </p:cTn>
                                        <p:tgtEl>
                                          <p:spTgt spid="219"/>
                                        </p:tgtEl>
                                        <p:attrNameLst>
                                          <p:attrName>style.visibility</p:attrName>
                                        </p:attrNameLst>
                                      </p:cBhvr>
                                      <p:to>
                                        <p:strVal val="visible"/>
                                      </p:to>
                                    </p:set>
                                    <p:anim calcmode="lin" valueType="num">
                                      <p:cBhvr additive="base">
                                        <p:cTn id="217" dur="500" fill="hold"/>
                                        <p:tgtEl>
                                          <p:spTgt spid="219"/>
                                        </p:tgtEl>
                                        <p:attrNameLst>
                                          <p:attrName>ppt_x</p:attrName>
                                        </p:attrNameLst>
                                      </p:cBhvr>
                                      <p:tavLst>
                                        <p:tav tm="0">
                                          <p:val>
                                            <p:strVal val="1+#ppt_w/2"/>
                                          </p:val>
                                        </p:tav>
                                        <p:tav tm="100000">
                                          <p:val>
                                            <p:strVal val="#ppt_x"/>
                                          </p:val>
                                        </p:tav>
                                      </p:tavLst>
                                    </p:anim>
                                    <p:anim calcmode="lin" valueType="num">
                                      <p:cBhvr additive="base">
                                        <p:cTn id="218" dur="500" fill="hold"/>
                                        <p:tgtEl>
                                          <p:spTgt spid="219"/>
                                        </p:tgtEl>
                                        <p:attrNameLst>
                                          <p:attrName>ppt_y</p:attrName>
                                        </p:attrNameLst>
                                      </p:cBhvr>
                                      <p:tavLst>
                                        <p:tav tm="0">
                                          <p:val>
                                            <p:strVal val="#ppt_y"/>
                                          </p:val>
                                        </p:tav>
                                        <p:tav tm="100000">
                                          <p:val>
                                            <p:strVal val="#ppt_y"/>
                                          </p:val>
                                        </p:tav>
                                      </p:tavLst>
                                    </p:anim>
                                  </p:childTnLst>
                                </p:cTn>
                              </p:par>
                              <p:par>
                                <p:cTn id="219" presetID="2" presetClass="entr" presetSubtype="2" fill="hold" nodeType="withEffect">
                                  <p:stCondLst>
                                    <p:cond delay="0"/>
                                  </p:stCondLst>
                                  <p:childTnLst>
                                    <p:set>
                                      <p:cBhvr>
                                        <p:cTn id="220" dur="1" fill="hold">
                                          <p:stCondLst>
                                            <p:cond delay="0"/>
                                          </p:stCondLst>
                                        </p:cTn>
                                        <p:tgtEl>
                                          <p:spTgt spid="220"/>
                                        </p:tgtEl>
                                        <p:attrNameLst>
                                          <p:attrName>style.visibility</p:attrName>
                                        </p:attrNameLst>
                                      </p:cBhvr>
                                      <p:to>
                                        <p:strVal val="visible"/>
                                      </p:to>
                                    </p:set>
                                    <p:anim calcmode="lin" valueType="num">
                                      <p:cBhvr additive="base">
                                        <p:cTn id="221" dur="500" fill="hold"/>
                                        <p:tgtEl>
                                          <p:spTgt spid="220"/>
                                        </p:tgtEl>
                                        <p:attrNameLst>
                                          <p:attrName>ppt_x</p:attrName>
                                        </p:attrNameLst>
                                      </p:cBhvr>
                                      <p:tavLst>
                                        <p:tav tm="0">
                                          <p:val>
                                            <p:strVal val="1+#ppt_w/2"/>
                                          </p:val>
                                        </p:tav>
                                        <p:tav tm="100000">
                                          <p:val>
                                            <p:strVal val="#ppt_x"/>
                                          </p:val>
                                        </p:tav>
                                      </p:tavLst>
                                    </p:anim>
                                    <p:anim calcmode="lin" valueType="num">
                                      <p:cBhvr additive="base">
                                        <p:cTn id="222" dur="500" fill="hold"/>
                                        <p:tgtEl>
                                          <p:spTgt spid="220"/>
                                        </p:tgtEl>
                                        <p:attrNameLst>
                                          <p:attrName>ppt_y</p:attrName>
                                        </p:attrNameLst>
                                      </p:cBhvr>
                                      <p:tavLst>
                                        <p:tav tm="0">
                                          <p:val>
                                            <p:strVal val="#ppt_y"/>
                                          </p:val>
                                        </p:tav>
                                        <p:tav tm="100000">
                                          <p:val>
                                            <p:strVal val="#ppt_y"/>
                                          </p:val>
                                        </p:tav>
                                      </p:tavLst>
                                    </p:anim>
                                  </p:childTnLst>
                                </p:cTn>
                              </p:par>
                              <p:par>
                                <p:cTn id="223" presetID="2" presetClass="entr" presetSubtype="2" fill="hold" nodeType="withEffect">
                                  <p:stCondLst>
                                    <p:cond delay="0"/>
                                  </p:stCondLst>
                                  <p:childTnLst>
                                    <p:set>
                                      <p:cBhvr>
                                        <p:cTn id="224" dur="1" fill="hold">
                                          <p:stCondLst>
                                            <p:cond delay="0"/>
                                          </p:stCondLst>
                                        </p:cTn>
                                        <p:tgtEl>
                                          <p:spTgt spid="221"/>
                                        </p:tgtEl>
                                        <p:attrNameLst>
                                          <p:attrName>style.visibility</p:attrName>
                                        </p:attrNameLst>
                                      </p:cBhvr>
                                      <p:to>
                                        <p:strVal val="visible"/>
                                      </p:to>
                                    </p:set>
                                    <p:anim calcmode="lin" valueType="num">
                                      <p:cBhvr additive="base">
                                        <p:cTn id="225" dur="500" fill="hold"/>
                                        <p:tgtEl>
                                          <p:spTgt spid="221"/>
                                        </p:tgtEl>
                                        <p:attrNameLst>
                                          <p:attrName>ppt_x</p:attrName>
                                        </p:attrNameLst>
                                      </p:cBhvr>
                                      <p:tavLst>
                                        <p:tav tm="0">
                                          <p:val>
                                            <p:strVal val="1+#ppt_w/2"/>
                                          </p:val>
                                        </p:tav>
                                        <p:tav tm="100000">
                                          <p:val>
                                            <p:strVal val="#ppt_x"/>
                                          </p:val>
                                        </p:tav>
                                      </p:tavLst>
                                    </p:anim>
                                    <p:anim calcmode="lin" valueType="num">
                                      <p:cBhvr additive="base">
                                        <p:cTn id="226" dur="500" fill="hold"/>
                                        <p:tgtEl>
                                          <p:spTgt spid="221"/>
                                        </p:tgtEl>
                                        <p:attrNameLst>
                                          <p:attrName>ppt_y</p:attrName>
                                        </p:attrNameLst>
                                      </p:cBhvr>
                                      <p:tavLst>
                                        <p:tav tm="0">
                                          <p:val>
                                            <p:strVal val="#ppt_y"/>
                                          </p:val>
                                        </p:tav>
                                        <p:tav tm="100000">
                                          <p:val>
                                            <p:strVal val="#ppt_y"/>
                                          </p:val>
                                        </p:tav>
                                      </p:tavLst>
                                    </p:anim>
                                  </p:childTnLst>
                                </p:cTn>
                              </p:par>
                            </p:childTnLst>
                          </p:cTn>
                        </p:par>
                      </p:childTnLst>
                    </p:cTn>
                  </p:par>
                  <p:par>
                    <p:cTn id="227" fill="hold">
                      <p:stCondLst>
                        <p:cond delay="indefinite"/>
                      </p:stCondLst>
                      <p:childTnLst>
                        <p:par>
                          <p:cTn id="228" fill="hold">
                            <p:stCondLst>
                              <p:cond delay="0"/>
                            </p:stCondLst>
                            <p:childTnLst>
                              <p:par>
                                <p:cTn id="229" presetID="1" presetClass="entr" presetSubtype="0" fill="hold" nodeType="clickEffect">
                                  <p:stCondLst>
                                    <p:cond delay="0"/>
                                  </p:stCondLst>
                                  <p:childTnLst>
                                    <p:set>
                                      <p:cBhvr>
                                        <p:cTn id="230" dur="1" fill="hold">
                                          <p:stCondLst>
                                            <p:cond delay="0"/>
                                          </p:stCondLst>
                                        </p:cTn>
                                        <p:tgtEl>
                                          <p:spTgt spid="229"/>
                                        </p:tgtEl>
                                        <p:attrNameLst>
                                          <p:attrName>style.visibility</p:attrName>
                                        </p:attrNameLst>
                                      </p:cBhvr>
                                      <p:to>
                                        <p:strVal val="visible"/>
                                      </p:to>
                                    </p:set>
                                  </p:childTnLst>
                                </p:cTn>
                              </p:par>
                              <p:par>
                                <p:cTn id="231" presetID="1" presetClass="entr" presetSubtype="0" fill="hold" grpId="0" nodeType="withEffect">
                                  <p:stCondLst>
                                    <p:cond delay="0"/>
                                  </p:stCondLst>
                                  <p:childTnLst>
                                    <p:set>
                                      <p:cBhvr>
                                        <p:cTn id="232" dur="1" fill="hold">
                                          <p:stCondLst>
                                            <p:cond delay="0"/>
                                          </p:stCondLst>
                                        </p:cTn>
                                        <p:tgtEl>
                                          <p:spTgt spid="222"/>
                                        </p:tgtEl>
                                        <p:attrNameLst>
                                          <p:attrName>style.visibility</p:attrName>
                                        </p:attrNameLst>
                                      </p:cBhvr>
                                      <p:to>
                                        <p:strVal val="visible"/>
                                      </p:to>
                                    </p:set>
                                  </p:childTnLst>
                                </p:cTn>
                              </p:par>
                            </p:childTnLst>
                          </p:cTn>
                        </p:par>
                      </p:childTnLst>
                    </p:cTn>
                  </p:par>
                  <p:par>
                    <p:cTn id="233" fill="hold">
                      <p:stCondLst>
                        <p:cond delay="indefinite"/>
                      </p:stCondLst>
                      <p:childTnLst>
                        <p:par>
                          <p:cTn id="234" fill="hold">
                            <p:stCondLst>
                              <p:cond delay="0"/>
                            </p:stCondLst>
                            <p:childTnLst>
                              <p:par>
                                <p:cTn id="235" presetID="2" presetClass="entr" presetSubtype="2" fill="hold" nodeType="clickEffect">
                                  <p:stCondLst>
                                    <p:cond delay="0"/>
                                  </p:stCondLst>
                                  <p:childTnLst>
                                    <p:set>
                                      <p:cBhvr>
                                        <p:cTn id="236" dur="1" fill="hold">
                                          <p:stCondLst>
                                            <p:cond delay="0"/>
                                          </p:stCondLst>
                                        </p:cTn>
                                        <p:tgtEl>
                                          <p:spTgt spid="223"/>
                                        </p:tgtEl>
                                        <p:attrNameLst>
                                          <p:attrName>style.visibility</p:attrName>
                                        </p:attrNameLst>
                                      </p:cBhvr>
                                      <p:to>
                                        <p:strVal val="visible"/>
                                      </p:to>
                                    </p:set>
                                    <p:anim calcmode="lin" valueType="num">
                                      <p:cBhvr additive="base">
                                        <p:cTn id="237" dur="500" fill="hold"/>
                                        <p:tgtEl>
                                          <p:spTgt spid="223"/>
                                        </p:tgtEl>
                                        <p:attrNameLst>
                                          <p:attrName>ppt_x</p:attrName>
                                        </p:attrNameLst>
                                      </p:cBhvr>
                                      <p:tavLst>
                                        <p:tav tm="0">
                                          <p:val>
                                            <p:strVal val="1+#ppt_w/2"/>
                                          </p:val>
                                        </p:tav>
                                        <p:tav tm="100000">
                                          <p:val>
                                            <p:strVal val="#ppt_x"/>
                                          </p:val>
                                        </p:tav>
                                      </p:tavLst>
                                    </p:anim>
                                    <p:anim calcmode="lin" valueType="num">
                                      <p:cBhvr additive="base">
                                        <p:cTn id="238" dur="500" fill="hold"/>
                                        <p:tgtEl>
                                          <p:spTgt spid="223"/>
                                        </p:tgtEl>
                                        <p:attrNameLst>
                                          <p:attrName>ppt_y</p:attrName>
                                        </p:attrNameLst>
                                      </p:cBhvr>
                                      <p:tavLst>
                                        <p:tav tm="0">
                                          <p:val>
                                            <p:strVal val="#ppt_y"/>
                                          </p:val>
                                        </p:tav>
                                        <p:tav tm="100000">
                                          <p:val>
                                            <p:strVal val="#ppt_y"/>
                                          </p:val>
                                        </p:tav>
                                      </p:tavLst>
                                    </p:anim>
                                  </p:childTnLst>
                                </p:cTn>
                              </p:par>
                              <p:par>
                                <p:cTn id="239" presetID="2" presetClass="entr" presetSubtype="2" fill="hold" nodeType="withEffect">
                                  <p:stCondLst>
                                    <p:cond delay="0"/>
                                  </p:stCondLst>
                                  <p:childTnLst>
                                    <p:set>
                                      <p:cBhvr>
                                        <p:cTn id="240" dur="1" fill="hold">
                                          <p:stCondLst>
                                            <p:cond delay="0"/>
                                          </p:stCondLst>
                                        </p:cTn>
                                        <p:tgtEl>
                                          <p:spTgt spid="224"/>
                                        </p:tgtEl>
                                        <p:attrNameLst>
                                          <p:attrName>style.visibility</p:attrName>
                                        </p:attrNameLst>
                                      </p:cBhvr>
                                      <p:to>
                                        <p:strVal val="visible"/>
                                      </p:to>
                                    </p:set>
                                    <p:anim calcmode="lin" valueType="num">
                                      <p:cBhvr additive="base">
                                        <p:cTn id="241" dur="500" fill="hold"/>
                                        <p:tgtEl>
                                          <p:spTgt spid="224"/>
                                        </p:tgtEl>
                                        <p:attrNameLst>
                                          <p:attrName>ppt_x</p:attrName>
                                        </p:attrNameLst>
                                      </p:cBhvr>
                                      <p:tavLst>
                                        <p:tav tm="0">
                                          <p:val>
                                            <p:strVal val="1+#ppt_w/2"/>
                                          </p:val>
                                        </p:tav>
                                        <p:tav tm="100000">
                                          <p:val>
                                            <p:strVal val="#ppt_x"/>
                                          </p:val>
                                        </p:tav>
                                      </p:tavLst>
                                    </p:anim>
                                    <p:anim calcmode="lin" valueType="num">
                                      <p:cBhvr additive="base">
                                        <p:cTn id="242" dur="500" fill="hold"/>
                                        <p:tgtEl>
                                          <p:spTgt spid="224"/>
                                        </p:tgtEl>
                                        <p:attrNameLst>
                                          <p:attrName>ppt_y</p:attrName>
                                        </p:attrNameLst>
                                      </p:cBhvr>
                                      <p:tavLst>
                                        <p:tav tm="0">
                                          <p:val>
                                            <p:strVal val="#ppt_y"/>
                                          </p:val>
                                        </p:tav>
                                        <p:tav tm="100000">
                                          <p:val>
                                            <p:strVal val="#ppt_y"/>
                                          </p:val>
                                        </p:tav>
                                      </p:tavLst>
                                    </p:anim>
                                  </p:childTnLst>
                                </p:cTn>
                              </p:par>
                              <p:par>
                                <p:cTn id="243" presetID="2" presetClass="entr" presetSubtype="2" fill="hold" nodeType="withEffect">
                                  <p:stCondLst>
                                    <p:cond delay="0"/>
                                  </p:stCondLst>
                                  <p:childTnLst>
                                    <p:set>
                                      <p:cBhvr>
                                        <p:cTn id="244" dur="1" fill="hold">
                                          <p:stCondLst>
                                            <p:cond delay="0"/>
                                          </p:stCondLst>
                                        </p:cTn>
                                        <p:tgtEl>
                                          <p:spTgt spid="225"/>
                                        </p:tgtEl>
                                        <p:attrNameLst>
                                          <p:attrName>style.visibility</p:attrName>
                                        </p:attrNameLst>
                                      </p:cBhvr>
                                      <p:to>
                                        <p:strVal val="visible"/>
                                      </p:to>
                                    </p:set>
                                    <p:anim calcmode="lin" valueType="num">
                                      <p:cBhvr additive="base">
                                        <p:cTn id="245" dur="500" fill="hold"/>
                                        <p:tgtEl>
                                          <p:spTgt spid="225"/>
                                        </p:tgtEl>
                                        <p:attrNameLst>
                                          <p:attrName>ppt_x</p:attrName>
                                        </p:attrNameLst>
                                      </p:cBhvr>
                                      <p:tavLst>
                                        <p:tav tm="0">
                                          <p:val>
                                            <p:strVal val="1+#ppt_w/2"/>
                                          </p:val>
                                        </p:tav>
                                        <p:tav tm="100000">
                                          <p:val>
                                            <p:strVal val="#ppt_x"/>
                                          </p:val>
                                        </p:tav>
                                      </p:tavLst>
                                    </p:anim>
                                    <p:anim calcmode="lin" valueType="num">
                                      <p:cBhvr additive="base">
                                        <p:cTn id="246" dur="500" fill="hold"/>
                                        <p:tgtEl>
                                          <p:spTgt spid="225"/>
                                        </p:tgtEl>
                                        <p:attrNameLst>
                                          <p:attrName>ppt_y</p:attrName>
                                        </p:attrNameLst>
                                      </p:cBhvr>
                                      <p:tavLst>
                                        <p:tav tm="0">
                                          <p:val>
                                            <p:strVal val="#ppt_y"/>
                                          </p:val>
                                        </p:tav>
                                        <p:tav tm="100000">
                                          <p:val>
                                            <p:strVal val="#ppt_y"/>
                                          </p:val>
                                        </p:tav>
                                      </p:tavLst>
                                    </p:anim>
                                  </p:childTnLst>
                                </p:cTn>
                              </p:par>
                              <p:par>
                                <p:cTn id="247" presetID="2" presetClass="entr" presetSubtype="2" fill="hold" nodeType="withEffect">
                                  <p:stCondLst>
                                    <p:cond delay="0"/>
                                  </p:stCondLst>
                                  <p:childTnLst>
                                    <p:set>
                                      <p:cBhvr>
                                        <p:cTn id="248" dur="1" fill="hold">
                                          <p:stCondLst>
                                            <p:cond delay="0"/>
                                          </p:stCondLst>
                                        </p:cTn>
                                        <p:tgtEl>
                                          <p:spTgt spid="226"/>
                                        </p:tgtEl>
                                        <p:attrNameLst>
                                          <p:attrName>style.visibility</p:attrName>
                                        </p:attrNameLst>
                                      </p:cBhvr>
                                      <p:to>
                                        <p:strVal val="visible"/>
                                      </p:to>
                                    </p:set>
                                    <p:anim calcmode="lin" valueType="num">
                                      <p:cBhvr additive="base">
                                        <p:cTn id="249" dur="500" fill="hold"/>
                                        <p:tgtEl>
                                          <p:spTgt spid="226"/>
                                        </p:tgtEl>
                                        <p:attrNameLst>
                                          <p:attrName>ppt_x</p:attrName>
                                        </p:attrNameLst>
                                      </p:cBhvr>
                                      <p:tavLst>
                                        <p:tav tm="0">
                                          <p:val>
                                            <p:strVal val="1+#ppt_w/2"/>
                                          </p:val>
                                        </p:tav>
                                        <p:tav tm="100000">
                                          <p:val>
                                            <p:strVal val="#ppt_x"/>
                                          </p:val>
                                        </p:tav>
                                      </p:tavLst>
                                    </p:anim>
                                    <p:anim calcmode="lin" valueType="num">
                                      <p:cBhvr additive="base">
                                        <p:cTn id="250" dur="500" fill="hold"/>
                                        <p:tgtEl>
                                          <p:spTgt spid="226"/>
                                        </p:tgtEl>
                                        <p:attrNameLst>
                                          <p:attrName>ppt_y</p:attrName>
                                        </p:attrNameLst>
                                      </p:cBhvr>
                                      <p:tavLst>
                                        <p:tav tm="0">
                                          <p:val>
                                            <p:strVal val="#ppt_y"/>
                                          </p:val>
                                        </p:tav>
                                        <p:tav tm="100000">
                                          <p:val>
                                            <p:strVal val="#ppt_y"/>
                                          </p:val>
                                        </p:tav>
                                      </p:tavLst>
                                    </p:anim>
                                  </p:childTnLst>
                                </p:cTn>
                              </p:par>
                              <p:par>
                                <p:cTn id="251" presetID="2" presetClass="entr" presetSubtype="2" fill="hold" nodeType="withEffect">
                                  <p:stCondLst>
                                    <p:cond delay="0"/>
                                  </p:stCondLst>
                                  <p:childTnLst>
                                    <p:set>
                                      <p:cBhvr>
                                        <p:cTn id="252" dur="1" fill="hold">
                                          <p:stCondLst>
                                            <p:cond delay="0"/>
                                          </p:stCondLst>
                                        </p:cTn>
                                        <p:tgtEl>
                                          <p:spTgt spid="227"/>
                                        </p:tgtEl>
                                        <p:attrNameLst>
                                          <p:attrName>style.visibility</p:attrName>
                                        </p:attrNameLst>
                                      </p:cBhvr>
                                      <p:to>
                                        <p:strVal val="visible"/>
                                      </p:to>
                                    </p:set>
                                    <p:anim calcmode="lin" valueType="num">
                                      <p:cBhvr additive="base">
                                        <p:cTn id="253" dur="500" fill="hold"/>
                                        <p:tgtEl>
                                          <p:spTgt spid="227"/>
                                        </p:tgtEl>
                                        <p:attrNameLst>
                                          <p:attrName>ppt_x</p:attrName>
                                        </p:attrNameLst>
                                      </p:cBhvr>
                                      <p:tavLst>
                                        <p:tav tm="0">
                                          <p:val>
                                            <p:strVal val="1+#ppt_w/2"/>
                                          </p:val>
                                        </p:tav>
                                        <p:tav tm="100000">
                                          <p:val>
                                            <p:strVal val="#ppt_x"/>
                                          </p:val>
                                        </p:tav>
                                      </p:tavLst>
                                    </p:anim>
                                    <p:anim calcmode="lin" valueType="num">
                                      <p:cBhvr additive="base">
                                        <p:cTn id="254" dur="500" fill="hold"/>
                                        <p:tgtEl>
                                          <p:spTgt spid="227"/>
                                        </p:tgtEl>
                                        <p:attrNameLst>
                                          <p:attrName>ppt_y</p:attrName>
                                        </p:attrNameLst>
                                      </p:cBhvr>
                                      <p:tavLst>
                                        <p:tav tm="0">
                                          <p:val>
                                            <p:strVal val="#ppt_y"/>
                                          </p:val>
                                        </p:tav>
                                        <p:tav tm="100000">
                                          <p:val>
                                            <p:strVal val="#ppt_y"/>
                                          </p:val>
                                        </p:tav>
                                      </p:tavLst>
                                    </p:anim>
                                  </p:childTnLst>
                                </p:cTn>
                              </p:par>
                              <p:par>
                                <p:cTn id="255" presetID="2" presetClass="entr" presetSubtype="2" fill="hold" nodeType="withEffect">
                                  <p:stCondLst>
                                    <p:cond delay="0"/>
                                  </p:stCondLst>
                                  <p:childTnLst>
                                    <p:set>
                                      <p:cBhvr>
                                        <p:cTn id="256" dur="1" fill="hold">
                                          <p:stCondLst>
                                            <p:cond delay="0"/>
                                          </p:stCondLst>
                                        </p:cTn>
                                        <p:tgtEl>
                                          <p:spTgt spid="228"/>
                                        </p:tgtEl>
                                        <p:attrNameLst>
                                          <p:attrName>style.visibility</p:attrName>
                                        </p:attrNameLst>
                                      </p:cBhvr>
                                      <p:to>
                                        <p:strVal val="visible"/>
                                      </p:to>
                                    </p:set>
                                    <p:anim calcmode="lin" valueType="num">
                                      <p:cBhvr additive="base">
                                        <p:cTn id="257" dur="500" fill="hold"/>
                                        <p:tgtEl>
                                          <p:spTgt spid="228"/>
                                        </p:tgtEl>
                                        <p:attrNameLst>
                                          <p:attrName>ppt_x</p:attrName>
                                        </p:attrNameLst>
                                      </p:cBhvr>
                                      <p:tavLst>
                                        <p:tav tm="0">
                                          <p:val>
                                            <p:strVal val="1+#ppt_w/2"/>
                                          </p:val>
                                        </p:tav>
                                        <p:tav tm="100000">
                                          <p:val>
                                            <p:strVal val="#ppt_x"/>
                                          </p:val>
                                        </p:tav>
                                      </p:tavLst>
                                    </p:anim>
                                    <p:anim calcmode="lin" valueType="num">
                                      <p:cBhvr additive="base">
                                        <p:cTn id="258" dur="500" fill="hold"/>
                                        <p:tgtEl>
                                          <p:spTgt spid="228"/>
                                        </p:tgtEl>
                                        <p:attrNameLst>
                                          <p:attrName>ppt_y</p:attrName>
                                        </p:attrNameLst>
                                      </p:cBhvr>
                                      <p:tavLst>
                                        <p:tav tm="0">
                                          <p:val>
                                            <p:strVal val="#ppt_y"/>
                                          </p:val>
                                        </p:tav>
                                        <p:tav tm="100000">
                                          <p:val>
                                            <p:strVal val="#ppt_y"/>
                                          </p:val>
                                        </p:tav>
                                      </p:tavLst>
                                    </p:anim>
                                  </p:childTnLst>
                                </p:cTn>
                              </p:par>
                              <p:par>
                                <p:cTn id="259" presetID="2" presetClass="entr" presetSubtype="2" fill="hold" grpId="0" nodeType="withEffect">
                                  <p:stCondLst>
                                    <p:cond delay="0"/>
                                  </p:stCondLst>
                                  <p:childTnLst>
                                    <p:set>
                                      <p:cBhvr>
                                        <p:cTn id="260" dur="1" fill="hold">
                                          <p:stCondLst>
                                            <p:cond delay="0"/>
                                          </p:stCondLst>
                                        </p:cTn>
                                        <p:tgtEl>
                                          <p:spTgt spid="231"/>
                                        </p:tgtEl>
                                        <p:attrNameLst>
                                          <p:attrName>style.visibility</p:attrName>
                                        </p:attrNameLst>
                                      </p:cBhvr>
                                      <p:to>
                                        <p:strVal val="visible"/>
                                      </p:to>
                                    </p:set>
                                    <p:anim calcmode="lin" valueType="num">
                                      <p:cBhvr additive="base">
                                        <p:cTn id="261" dur="500" fill="hold"/>
                                        <p:tgtEl>
                                          <p:spTgt spid="231"/>
                                        </p:tgtEl>
                                        <p:attrNameLst>
                                          <p:attrName>ppt_x</p:attrName>
                                        </p:attrNameLst>
                                      </p:cBhvr>
                                      <p:tavLst>
                                        <p:tav tm="0">
                                          <p:val>
                                            <p:strVal val="1+#ppt_w/2"/>
                                          </p:val>
                                        </p:tav>
                                        <p:tav tm="100000">
                                          <p:val>
                                            <p:strVal val="#ppt_x"/>
                                          </p:val>
                                        </p:tav>
                                      </p:tavLst>
                                    </p:anim>
                                    <p:anim calcmode="lin" valueType="num">
                                      <p:cBhvr additive="base">
                                        <p:cTn id="262" dur="500" fill="hold"/>
                                        <p:tgtEl>
                                          <p:spTgt spid="231"/>
                                        </p:tgtEl>
                                        <p:attrNameLst>
                                          <p:attrName>ppt_y</p:attrName>
                                        </p:attrNameLst>
                                      </p:cBhvr>
                                      <p:tavLst>
                                        <p:tav tm="0">
                                          <p:val>
                                            <p:strVal val="#ppt_y"/>
                                          </p:val>
                                        </p:tav>
                                        <p:tav tm="100000">
                                          <p:val>
                                            <p:strVal val="#ppt_y"/>
                                          </p:val>
                                        </p:tav>
                                      </p:tavLst>
                                    </p:anim>
                                  </p:childTnLst>
                                </p:cTn>
                              </p:par>
                              <p:par>
                                <p:cTn id="263" presetID="2" presetClass="entr" presetSubtype="2" fill="hold" grpId="0" nodeType="withEffect">
                                  <p:stCondLst>
                                    <p:cond delay="0"/>
                                  </p:stCondLst>
                                  <p:childTnLst>
                                    <p:set>
                                      <p:cBhvr>
                                        <p:cTn id="264" dur="1" fill="hold">
                                          <p:stCondLst>
                                            <p:cond delay="0"/>
                                          </p:stCondLst>
                                        </p:cTn>
                                        <p:tgtEl>
                                          <p:spTgt spid="230"/>
                                        </p:tgtEl>
                                        <p:attrNameLst>
                                          <p:attrName>style.visibility</p:attrName>
                                        </p:attrNameLst>
                                      </p:cBhvr>
                                      <p:to>
                                        <p:strVal val="visible"/>
                                      </p:to>
                                    </p:set>
                                    <p:anim calcmode="lin" valueType="num">
                                      <p:cBhvr additive="base">
                                        <p:cTn id="265" dur="500" fill="hold"/>
                                        <p:tgtEl>
                                          <p:spTgt spid="230"/>
                                        </p:tgtEl>
                                        <p:attrNameLst>
                                          <p:attrName>ppt_x</p:attrName>
                                        </p:attrNameLst>
                                      </p:cBhvr>
                                      <p:tavLst>
                                        <p:tav tm="0">
                                          <p:val>
                                            <p:strVal val="1+#ppt_w/2"/>
                                          </p:val>
                                        </p:tav>
                                        <p:tav tm="100000">
                                          <p:val>
                                            <p:strVal val="#ppt_x"/>
                                          </p:val>
                                        </p:tav>
                                      </p:tavLst>
                                    </p:anim>
                                    <p:anim calcmode="lin" valueType="num">
                                      <p:cBhvr additive="base">
                                        <p:cTn id="266" dur="500" fill="hold"/>
                                        <p:tgtEl>
                                          <p:spTgt spid="230"/>
                                        </p:tgtEl>
                                        <p:attrNameLst>
                                          <p:attrName>ppt_y</p:attrName>
                                        </p:attrNameLst>
                                      </p:cBhvr>
                                      <p:tavLst>
                                        <p:tav tm="0">
                                          <p:val>
                                            <p:strVal val="#ppt_y"/>
                                          </p:val>
                                        </p:tav>
                                        <p:tav tm="100000">
                                          <p:val>
                                            <p:strVal val="#ppt_y"/>
                                          </p:val>
                                        </p:tav>
                                      </p:tavLst>
                                    </p:anim>
                                  </p:childTnLst>
                                </p:cTn>
                              </p:par>
                            </p:childTnLst>
                          </p:cTn>
                        </p:par>
                      </p:childTnLst>
                    </p:cTn>
                  </p:par>
                  <p:par>
                    <p:cTn id="267" fill="hold">
                      <p:stCondLst>
                        <p:cond delay="indefinite"/>
                      </p:stCondLst>
                      <p:childTnLst>
                        <p:par>
                          <p:cTn id="268" fill="hold">
                            <p:stCondLst>
                              <p:cond delay="0"/>
                            </p:stCondLst>
                            <p:childTnLst>
                              <p:par>
                                <p:cTn id="269" presetID="2" presetClass="entr" presetSubtype="2" fill="hold" grpId="0" nodeType="clickEffect">
                                  <p:stCondLst>
                                    <p:cond delay="0"/>
                                  </p:stCondLst>
                                  <p:childTnLst>
                                    <p:set>
                                      <p:cBhvr>
                                        <p:cTn id="270" dur="1" fill="hold">
                                          <p:stCondLst>
                                            <p:cond delay="0"/>
                                          </p:stCondLst>
                                        </p:cTn>
                                        <p:tgtEl>
                                          <p:spTgt spid="232"/>
                                        </p:tgtEl>
                                        <p:attrNameLst>
                                          <p:attrName>style.visibility</p:attrName>
                                        </p:attrNameLst>
                                      </p:cBhvr>
                                      <p:to>
                                        <p:strVal val="visible"/>
                                      </p:to>
                                    </p:set>
                                    <p:anim calcmode="lin" valueType="num">
                                      <p:cBhvr additive="base">
                                        <p:cTn id="271" dur="500" fill="hold"/>
                                        <p:tgtEl>
                                          <p:spTgt spid="232"/>
                                        </p:tgtEl>
                                        <p:attrNameLst>
                                          <p:attrName>ppt_x</p:attrName>
                                        </p:attrNameLst>
                                      </p:cBhvr>
                                      <p:tavLst>
                                        <p:tav tm="0">
                                          <p:val>
                                            <p:strVal val="1+#ppt_w/2"/>
                                          </p:val>
                                        </p:tav>
                                        <p:tav tm="100000">
                                          <p:val>
                                            <p:strVal val="#ppt_x"/>
                                          </p:val>
                                        </p:tav>
                                      </p:tavLst>
                                    </p:anim>
                                    <p:anim calcmode="lin" valueType="num">
                                      <p:cBhvr additive="base">
                                        <p:cTn id="272" dur="500" fill="hold"/>
                                        <p:tgtEl>
                                          <p:spTgt spid="232"/>
                                        </p:tgtEl>
                                        <p:attrNameLst>
                                          <p:attrName>ppt_y</p:attrName>
                                        </p:attrNameLst>
                                      </p:cBhvr>
                                      <p:tavLst>
                                        <p:tav tm="0">
                                          <p:val>
                                            <p:strVal val="#ppt_y"/>
                                          </p:val>
                                        </p:tav>
                                        <p:tav tm="100000">
                                          <p:val>
                                            <p:strVal val="#ppt_y"/>
                                          </p:val>
                                        </p:tav>
                                      </p:tavLst>
                                    </p:anim>
                                  </p:childTnLst>
                                </p:cTn>
                              </p:par>
                              <p:par>
                                <p:cTn id="273" presetID="2" presetClass="entr" presetSubtype="2" fill="hold" grpId="0" nodeType="withEffect">
                                  <p:stCondLst>
                                    <p:cond delay="0"/>
                                  </p:stCondLst>
                                  <p:childTnLst>
                                    <p:set>
                                      <p:cBhvr>
                                        <p:cTn id="274" dur="1" fill="hold">
                                          <p:stCondLst>
                                            <p:cond delay="0"/>
                                          </p:stCondLst>
                                        </p:cTn>
                                        <p:tgtEl>
                                          <p:spTgt spid="233"/>
                                        </p:tgtEl>
                                        <p:attrNameLst>
                                          <p:attrName>style.visibility</p:attrName>
                                        </p:attrNameLst>
                                      </p:cBhvr>
                                      <p:to>
                                        <p:strVal val="visible"/>
                                      </p:to>
                                    </p:set>
                                    <p:anim calcmode="lin" valueType="num">
                                      <p:cBhvr additive="base">
                                        <p:cTn id="275" dur="500" fill="hold"/>
                                        <p:tgtEl>
                                          <p:spTgt spid="233"/>
                                        </p:tgtEl>
                                        <p:attrNameLst>
                                          <p:attrName>ppt_x</p:attrName>
                                        </p:attrNameLst>
                                      </p:cBhvr>
                                      <p:tavLst>
                                        <p:tav tm="0">
                                          <p:val>
                                            <p:strVal val="1+#ppt_w/2"/>
                                          </p:val>
                                        </p:tav>
                                        <p:tav tm="100000">
                                          <p:val>
                                            <p:strVal val="#ppt_x"/>
                                          </p:val>
                                        </p:tav>
                                      </p:tavLst>
                                    </p:anim>
                                    <p:anim calcmode="lin" valueType="num">
                                      <p:cBhvr additive="base">
                                        <p:cTn id="276" dur="500" fill="hold"/>
                                        <p:tgtEl>
                                          <p:spTgt spid="233"/>
                                        </p:tgtEl>
                                        <p:attrNameLst>
                                          <p:attrName>ppt_y</p:attrName>
                                        </p:attrNameLst>
                                      </p:cBhvr>
                                      <p:tavLst>
                                        <p:tav tm="0">
                                          <p:val>
                                            <p:strVal val="#ppt_y"/>
                                          </p:val>
                                        </p:tav>
                                        <p:tav tm="100000">
                                          <p:val>
                                            <p:strVal val="#ppt_y"/>
                                          </p:val>
                                        </p:tav>
                                      </p:tavLst>
                                    </p:anim>
                                  </p:childTnLst>
                                </p:cTn>
                              </p:par>
                              <p:par>
                                <p:cTn id="277" presetID="2" presetClass="entr" presetSubtype="2" fill="hold" nodeType="withEffect">
                                  <p:stCondLst>
                                    <p:cond delay="0"/>
                                  </p:stCondLst>
                                  <p:childTnLst>
                                    <p:set>
                                      <p:cBhvr>
                                        <p:cTn id="278" dur="1" fill="hold">
                                          <p:stCondLst>
                                            <p:cond delay="0"/>
                                          </p:stCondLst>
                                        </p:cTn>
                                        <p:tgtEl>
                                          <p:spTgt spid="236"/>
                                        </p:tgtEl>
                                        <p:attrNameLst>
                                          <p:attrName>style.visibility</p:attrName>
                                        </p:attrNameLst>
                                      </p:cBhvr>
                                      <p:to>
                                        <p:strVal val="visible"/>
                                      </p:to>
                                    </p:set>
                                    <p:anim calcmode="lin" valueType="num">
                                      <p:cBhvr additive="base">
                                        <p:cTn id="279" dur="500" fill="hold"/>
                                        <p:tgtEl>
                                          <p:spTgt spid="236"/>
                                        </p:tgtEl>
                                        <p:attrNameLst>
                                          <p:attrName>ppt_x</p:attrName>
                                        </p:attrNameLst>
                                      </p:cBhvr>
                                      <p:tavLst>
                                        <p:tav tm="0">
                                          <p:val>
                                            <p:strVal val="1+#ppt_w/2"/>
                                          </p:val>
                                        </p:tav>
                                        <p:tav tm="100000">
                                          <p:val>
                                            <p:strVal val="#ppt_x"/>
                                          </p:val>
                                        </p:tav>
                                      </p:tavLst>
                                    </p:anim>
                                    <p:anim calcmode="lin" valueType="num">
                                      <p:cBhvr additive="base">
                                        <p:cTn id="280" dur="500" fill="hold"/>
                                        <p:tgtEl>
                                          <p:spTgt spid="236"/>
                                        </p:tgtEl>
                                        <p:attrNameLst>
                                          <p:attrName>ppt_y</p:attrName>
                                        </p:attrNameLst>
                                      </p:cBhvr>
                                      <p:tavLst>
                                        <p:tav tm="0">
                                          <p:val>
                                            <p:strVal val="#ppt_y"/>
                                          </p:val>
                                        </p:tav>
                                        <p:tav tm="100000">
                                          <p:val>
                                            <p:strVal val="#ppt_y"/>
                                          </p:val>
                                        </p:tav>
                                      </p:tavLst>
                                    </p:anim>
                                  </p:childTnLst>
                                </p:cTn>
                              </p:par>
                              <p:par>
                                <p:cTn id="281" presetID="2" presetClass="entr" presetSubtype="2" fill="hold" nodeType="withEffect">
                                  <p:stCondLst>
                                    <p:cond delay="0"/>
                                  </p:stCondLst>
                                  <p:childTnLst>
                                    <p:set>
                                      <p:cBhvr>
                                        <p:cTn id="282" dur="1" fill="hold">
                                          <p:stCondLst>
                                            <p:cond delay="0"/>
                                          </p:stCondLst>
                                        </p:cTn>
                                        <p:tgtEl>
                                          <p:spTgt spid="237"/>
                                        </p:tgtEl>
                                        <p:attrNameLst>
                                          <p:attrName>style.visibility</p:attrName>
                                        </p:attrNameLst>
                                      </p:cBhvr>
                                      <p:to>
                                        <p:strVal val="visible"/>
                                      </p:to>
                                    </p:set>
                                    <p:anim calcmode="lin" valueType="num">
                                      <p:cBhvr additive="base">
                                        <p:cTn id="283" dur="500" fill="hold"/>
                                        <p:tgtEl>
                                          <p:spTgt spid="237"/>
                                        </p:tgtEl>
                                        <p:attrNameLst>
                                          <p:attrName>ppt_x</p:attrName>
                                        </p:attrNameLst>
                                      </p:cBhvr>
                                      <p:tavLst>
                                        <p:tav tm="0">
                                          <p:val>
                                            <p:strVal val="1+#ppt_w/2"/>
                                          </p:val>
                                        </p:tav>
                                        <p:tav tm="100000">
                                          <p:val>
                                            <p:strVal val="#ppt_x"/>
                                          </p:val>
                                        </p:tav>
                                      </p:tavLst>
                                    </p:anim>
                                    <p:anim calcmode="lin" valueType="num">
                                      <p:cBhvr additive="base">
                                        <p:cTn id="284" dur="500" fill="hold"/>
                                        <p:tgtEl>
                                          <p:spTgt spid="237"/>
                                        </p:tgtEl>
                                        <p:attrNameLst>
                                          <p:attrName>ppt_y</p:attrName>
                                        </p:attrNameLst>
                                      </p:cBhvr>
                                      <p:tavLst>
                                        <p:tav tm="0">
                                          <p:val>
                                            <p:strVal val="#ppt_y"/>
                                          </p:val>
                                        </p:tav>
                                        <p:tav tm="100000">
                                          <p:val>
                                            <p:strVal val="#ppt_y"/>
                                          </p:val>
                                        </p:tav>
                                      </p:tavLst>
                                    </p:anim>
                                  </p:childTnLst>
                                </p:cTn>
                              </p:par>
                              <p:par>
                                <p:cTn id="285" presetID="2" presetClass="entr" presetSubtype="2" fill="hold" nodeType="withEffect">
                                  <p:stCondLst>
                                    <p:cond delay="0"/>
                                  </p:stCondLst>
                                  <p:childTnLst>
                                    <p:set>
                                      <p:cBhvr>
                                        <p:cTn id="286" dur="1" fill="hold">
                                          <p:stCondLst>
                                            <p:cond delay="0"/>
                                          </p:stCondLst>
                                        </p:cTn>
                                        <p:tgtEl>
                                          <p:spTgt spid="238"/>
                                        </p:tgtEl>
                                        <p:attrNameLst>
                                          <p:attrName>style.visibility</p:attrName>
                                        </p:attrNameLst>
                                      </p:cBhvr>
                                      <p:to>
                                        <p:strVal val="visible"/>
                                      </p:to>
                                    </p:set>
                                    <p:anim calcmode="lin" valueType="num">
                                      <p:cBhvr additive="base">
                                        <p:cTn id="287" dur="500" fill="hold"/>
                                        <p:tgtEl>
                                          <p:spTgt spid="238"/>
                                        </p:tgtEl>
                                        <p:attrNameLst>
                                          <p:attrName>ppt_x</p:attrName>
                                        </p:attrNameLst>
                                      </p:cBhvr>
                                      <p:tavLst>
                                        <p:tav tm="0">
                                          <p:val>
                                            <p:strVal val="1+#ppt_w/2"/>
                                          </p:val>
                                        </p:tav>
                                        <p:tav tm="100000">
                                          <p:val>
                                            <p:strVal val="#ppt_x"/>
                                          </p:val>
                                        </p:tav>
                                      </p:tavLst>
                                    </p:anim>
                                    <p:anim calcmode="lin" valueType="num">
                                      <p:cBhvr additive="base">
                                        <p:cTn id="288" dur="500" fill="hold"/>
                                        <p:tgtEl>
                                          <p:spTgt spid="238"/>
                                        </p:tgtEl>
                                        <p:attrNameLst>
                                          <p:attrName>ppt_y</p:attrName>
                                        </p:attrNameLst>
                                      </p:cBhvr>
                                      <p:tavLst>
                                        <p:tav tm="0">
                                          <p:val>
                                            <p:strVal val="#ppt_y"/>
                                          </p:val>
                                        </p:tav>
                                        <p:tav tm="100000">
                                          <p:val>
                                            <p:strVal val="#ppt_y"/>
                                          </p:val>
                                        </p:tav>
                                      </p:tavLst>
                                    </p:anim>
                                  </p:childTnLst>
                                </p:cTn>
                              </p:par>
                              <p:par>
                                <p:cTn id="289" presetID="2" presetClass="entr" presetSubtype="2" fill="hold" nodeType="withEffect">
                                  <p:stCondLst>
                                    <p:cond delay="0"/>
                                  </p:stCondLst>
                                  <p:childTnLst>
                                    <p:set>
                                      <p:cBhvr>
                                        <p:cTn id="290" dur="1" fill="hold">
                                          <p:stCondLst>
                                            <p:cond delay="0"/>
                                          </p:stCondLst>
                                        </p:cTn>
                                        <p:tgtEl>
                                          <p:spTgt spid="239"/>
                                        </p:tgtEl>
                                        <p:attrNameLst>
                                          <p:attrName>style.visibility</p:attrName>
                                        </p:attrNameLst>
                                      </p:cBhvr>
                                      <p:to>
                                        <p:strVal val="visible"/>
                                      </p:to>
                                    </p:set>
                                    <p:anim calcmode="lin" valueType="num">
                                      <p:cBhvr additive="base">
                                        <p:cTn id="291" dur="500" fill="hold"/>
                                        <p:tgtEl>
                                          <p:spTgt spid="239"/>
                                        </p:tgtEl>
                                        <p:attrNameLst>
                                          <p:attrName>ppt_x</p:attrName>
                                        </p:attrNameLst>
                                      </p:cBhvr>
                                      <p:tavLst>
                                        <p:tav tm="0">
                                          <p:val>
                                            <p:strVal val="1+#ppt_w/2"/>
                                          </p:val>
                                        </p:tav>
                                        <p:tav tm="100000">
                                          <p:val>
                                            <p:strVal val="#ppt_x"/>
                                          </p:val>
                                        </p:tav>
                                      </p:tavLst>
                                    </p:anim>
                                    <p:anim calcmode="lin" valueType="num">
                                      <p:cBhvr additive="base">
                                        <p:cTn id="292" dur="500" fill="hold"/>
                                        <p:tgtEl>
                                          <p:spTgt spid="239"/>
                                        </p:tgtEl>
                                        <p:attrNameLst>
                                          <p:attrName>ppt_y</p:attrName>
                                        </p:attrNameLst>
                                      </p:cBhvr>
                                      <p:tavLst>
                                        <p:tav tm="0">
                                          <p:val>
                                            <p:strVal val="#ppt_y"/>
                                          </p:val>
                                        </p:tav>
                                        <p:tav tm="100000">
                                          <p:val>
                                            <p:strVal val="#ppt_y"/>
                                          </p:val>
                                        </p:tav>
                                      </p:tavLst>
                                    </p:anim>
                                  </p:childTnLst>
                                </p:cTn>
                              </p:par>
                              <p:par>
                                <p:cTn id="293" presetID="2" presetClass="entr" presetSubtype="2" fill="hold" grpId="0" nodeType="withEffect">
                                  <p:stCondLst>
                                    <p:cond delay="0"/>
                                  </p:stCondLst>
                                  <p:childTnLst>
                                    <p:set>
                                      <p:cBhvr>
                                        <p:cTn id="294" dur="1" fill="hold">
                                          <p:stCondLst>
                                            <p:cond delay="0"/>
                                          </p:stCondLst>
                                        </p:cTn>
                                        <p:tgtEl>
                                          <p:spTgt spid="234"/>
                                        </p:tgtEl>
                                        <p:attrNameLst>
                                          <p:attrName>style.visibility</p:attrName>
                                        </p:attrNameLst>
                                      </p:cBhvr>
                                      <p:to>
                                        <p:strVal val="visible"/>
                                      </p:to>
                                    </p:set>
                                    <p:anim calcmode="lin" valueType="num">
                                      <p:cBhvr additive="base">
                                        <p:cTn id="295" dur="500" fill="hold"/>
                                        <p:tgtEl>
                                          <p:spTgt spid="234"/>
                                        </p:tgtEl>
                                        <p:attrNameLst>
                                          <p:attrName>ppt_x</p:attrName>
                                        </p:attrNameLst>
                                      </p:cBhvr>
                                      <p:tavLst>
                                        <p:tav tm="0">
                                          <p:val>
                                            <p:strVal val="1+#ppt_w/2"/>
                                          </p:val>
                                        </p:tav>
                                        <p:tav tm="100000">
                                          <p:val>
                                            <p:strVal val="#ppt_x"/>
                                          </p:val>
                                        </p:tav>
                                      </p:tavLst>
                                    </p:anim>
                                    <p:anim calcmode="lin" valueType="num">
                                      <p:cBhvr additive="base">
                                        <p:cTn id="296" dur="500" fill="hold"/>
                                        <p:tgtEl>
                                          <p:spTgt spid="234"/>
                                        </p:tgtEl>
                                        <p:attrNameLst>
                                          <p:attrName>ppt_y</p:attrName>
                                        </p:attrNameLst>
                                      </p:cBhvr>
                                      <p:tavLst>
                                        <p:tav tm="0">
                                          <p:val>
                                            <p:strVal val="#ppt_y"/>
                                          </p:val>
                                        </p:tav>
                                        <p:tav tm="100000">
                                          <p:val>
                                            <p:strVal val="#ppt_y"/>
                                          </p:val>
                                        </p:tav>
                                      </p:tavLst>
                                    </p:anim>
                                  </p:childTnLst>
                                </p:cTn>
                              </p:par>
                              <p:par>
                                <p:cTn id="297" presetID="2" presetClass="entr" presetSubtype="2" fill="hold" grpId="0" nodeType="withEffect">
                                  <p:stCondLst>
                                    <p:cond delay="0"/>
                                  </p:stCondLst>
                                  <p:childTnLst>
                                    <p:set>
                                      <p:cBhvr>
                                        <p:cTn id="298" dur="1" fill="hold">
                                          <p:stCondLst>
                                            <p:cond delay="0"/>
                                          </p:stCondLst>
                                        </p:cTn>
                                        <p:tgtEl>
                                          <p:spTgt spid="235"/>
                                        </p:tgtEl>
                                        <p:attrNameLst>
                                          <p:attrName>style.visibility</p:attrName>
                                        </p:attrNameLst>
                                      </p:cBhvr>
                                      <p:to>
                                        <p:strVal val="visible"/>
                                      </p:to>
                                    </p:set>
                                    <p:anim calcmode="lin" valueType="num">
                                      <p:cBhvr additive="base">
                                        <p:cTn id="299" dur="500" fill="hold"/>
                                        <p:tgtEl>
                                          <p:spTgt spid="235"/>
                                        </p:tgtEl>
                                        <p:attrNameLst>
                                          <p:attrName>ppt_x</p:attrName>
                                        </p:attrNameLst>
                                      </p:cBhvr>
                                      <p:tavLst>
                                        <p:tav tm="0">
                                          <p:val>
                                            <p:strVal val="1+#ppt_w/2"/>
                                          </p:val>
                                        </p:tav>
                                        <p:tav tm="100000">
                                          <p:val>
                                            <p:strVal val="#ppt_x"/>
                                          </p:val>
                                        </p:tav>
                                      </p:tavLst>
                                    </p:anim>
                                    <p:anim calcmode="lin" valueType="num">
                                      <p:cBhvr additive="base">
                                        <p:cTn id="300" dur="500" fill="hold"/>
                                        <p:tgtEl>
                                          <p:spTgt spid="235"/>
                                        </p:tgtEl>
                                        <p:attrNameLst>
                                          <p:attrName>ppt_y</p:attrName>
                                        </p:attrNameLst>
                                      </p:cBhvr>
                                      <p:tavLst>
                                        <p:tav tm="0">
                                          <p:val>
                                            <p:strVal val="#ppt_y"/>
                                          </p:val>
                                        </p:tav>
                                        <p:tav tm="100000">
                                          <p:val>
                                            <p:strVal val="#ppt_y"/>
                                          </p:val>
                                        </p:tav>
                                      </p:tavLst>
                                    </p:anim>
                                  </p:childTnLst>
                                </p:cTn>
                              </p:par>
                            </p:childTnLst>
                          </p:cTn>
                        </p:par>
                      </p:childTnLst>
                    </p:cTn>
                  </p:par>
                  <p:par>
                    <p:cTn id="301" fill="hold">
                      <p:stCondLst>
                        <p:cond delay="indefinite"/>
                      </p:stCondLst>
                      <p:childTnLst>
                        <p:par>
                          <p:cTn id="302" fill="hold">
                            <p:stCondLst>
                              <p:cond delay="0"/>
                            </p:stCondLst>
                            <p:childTnLst>
                              <p:par>
                                <p:cTn id="303" presetID="2" presetClass="entr" presetSubtype="2" fill="hold" nodeType="clickEffect">
                                  <p:stCondLst>
                                    <p:cond delay="0"/>
                                  </p:stCondLst>
                                  <p:childTnLst>
                                    <p:set>
                                      <p:cBhvr>
                                        <p:cTn id="304" dur="1" fill="hold">
                                          <p:stCondLst>
                                            <p:cond delay="0"/>
                                          </p:stCondLst>
                                        </p:cTn>
                                        <p:tgtEl>
                                          <p:spTgt spid="240"/>
                                        </p:tgtEl>
                                        <p:attrNameLst>
                                          <p:attrName>style.visibility</p:attrName>
                                        </p:attrNameLst>
                                      </p:cBhvr>
                                      <p:to>
                                        <p:strVal val="visible"/>
                                      </p:to>
                                    </p:set>
                                    <p:anim calcmode="lin" valueType="num">
                                      <p:cBhvr additive="base">
                                        <p:cTn id="305" dur="500" fill="hold"/>
                                        <p:tgtEl>
                                          <p:spTgt spid="240"/>
                                        </p:tgtEl>
                                        <p:attrNameLst>
                                          <p:attrName>ppt_x</p:attrName>
                                        </p:attrNameLst>
                                      </p:cBhvr>
                                      <p:tavLst>
                                        <p:tav tm="0">
                                          <p:val>
                                            <p:strVal val="1+#ppt_w/2"/>
                                          </p:val>
                                        </p:tav>
                                        <p:tav tm="100000">
                                          <p:val>
                                            <p:strVal val="#ppt_x"/>
                                          </p:val>
                                        </p:tav>
                                      </p:tavLst>
                                    </p:anim>
                                    <p:anim calcmode="lin" valueType="num">
                                      <p:cBhvr additive="base">
                                        <p:cTn id="306" dur="500" fill="hold"/>
                                        <p:tgtEl>
                                          <p:spTgt spid="240"/>
                                        </p:tgtEl>
                                        <p:attrNameLst>
                                          <p:attrName>ppt_y</p:attrName>
                                        </p:attrNameLst>
                                      </p:cBhvr>
                                      <p:tavLst>
                                        <p:tav tm="0">
                                          <p:val>
                                            <p:strVal val="#ppt_y"/>
                                          </p:val>
                                        </p:tav>
                                        <p:tav tm="100000">
                                          <p:val>
                                            <p:strVal val="#ppt_y"/>
                                          </p:val>
                                        </p:tav>
                                      </p:tavLst>
                                    </p:anim>
                                  </p:childTnLst>
                                </p:cTn>
                              </p:par>
                              <p:par>
                                <p:cTn id="307" presetID="2" presetClass="entr" presetSubtype="2" fill="hold" nodeType="withEffect">
                                  <p:stCondLst>
                                    <p:cond delay="0"/>
                                  </p:stCondLst>
                                  <p:childTnLst>
                                    <p:set>
                                      <p:cBhvr>
                                        <p:cTn id="308" dur="1" fill="hold">
                                          <p:stCondLst>
                                            <p:cond delay="0"/>
                                          </p:stCondLst>
                                        </p:cTn>
                                        <p:tgtEl>
                                          <p:spTgt spid="241"/>
                                        </p:tgtEl>
                                        <p:attrNameLst>
                                          <p:attrName>style.visibility</p:attrName>
                                        </p:attrNameLst>
                                      </p:cBhvr>
                                      <p:to>
                                        <p:strVal val="visible"/>
                                      </p:to>
                                    </p:set>
                                    <p:anim calcmode="lin" valueType="num">
                                      <p:cBhvr additive="base">
                                        <p:cTn id="309" dur="500" fill="hold"/>
                                        <p:tgtEl>
                                          <p:spTgt spid="241"/>
                                        </p:tgtEl>
                                        <p:attrNameLst>
                                          <p:attrName>ppt_x</p:attrName>
                                        </p:attrNameLst>
                                      </p:cBhvr>
                                      <p:tavLst>
                                        <p:tav tm="0">
                                          <p:val>
                                            <p:strVal val="1+#ppt_w/2"/>
                                          </p:val>
                                        </p:tav>
                                        <p:tav tm="100000">
                                          <p:val>
                                            <p:strVal val="#ppt_x"/>
                                          </p:val>
                                        </p:tav>
                                      </p:tavLst>
                                    </p:anim>
                                    <p:anim calcmode="lin" valueType="num">
                                      <p:cBhvr additive="base">
                                        <p:cTn id="310" dur="500" fill="hold"/>
                                        <p:tgtEl>
                                          <p:spTgt spid="241"/>
                                        </p:tgtEl>
                                        <p:attrNameLst>
                                          <p:attrName>ppt_y</p:attrName>
                                        </p:attrNameLst>
                                      </p:cBhvr>
                                      <p:tavLst>
                                        <p:tav tm="0">
                                          <p:val>
                                            <p:strVal val="#ppt_y"/>
                                          </p:val>
                                        </p:tav>
                                        <p:tav tm="100000">
                                          <p:val>
                                            <p:strVal val="#ppt_y"/>
                                          </p:val>
                                        </p:tav>
                                      </p:tavLst>
                                    </p:anim>
                                  </p:childTnLst>
                                </p:cTn>
                              </p:par>
                              <p:par>
                                <p:cTn id="311" presetID="2" presetClass="entr" presetSubtype="2" fill="hold" nodeType="withEffect">
                                  <p:stCondLst>
                                    <p:cond delay="0"/>
                                  </p:stCondLst>
                                  <p:childTnLst>
                                    <p:set>
                                      <p:cBhvr>
                                        <p:cTn id="312" dur="1" fill="hold">
                                          <p:stCondLst>
                                            <p:cond delay="0"/>
                                          </p:stCondLst>
                                        </p:cTn>
                                        <p:tgtEl>
                                          <p:spTgt spid="242"/>
                                        </p:tgtEl>
                                        <p:attrNameLst>
                                          <p:attrName>style.visibility</p:attrName>
                                        </p:attrNameLst>
                                      </p:cBhvr>
                                      <p:to>
                                        <p:strVal val="visible"/>
                                      </p:to>
                                    </p:set>
                                    <p:anim calcmode="lin" valueType="num">
                                      <p:cBhvr additive="base">
                                        <p:cTn id="313" dur="500" fill="hold"/>
                                        <p:tgtEl>
                                          <p:spTgt spid="242"/>
                                        </p:tgtEl>
                                        <p:attrNameLst>
                                          <p:attrName>ppt_x</p:attrName>
                                        </p:attrNameLst>
                                      </p:cBhvr>
                                      <p:tavLst>
                                        <p:tav tm="0">
                                          <p:val>
                                            <p:strVal val="1+#ppt_w/2"/>
                                          </p:val>
                                        </p:tav>
                                        <p:tav tm="100000">
                                          <p:val>
                                            <p:strVal val="#ppt_x"/>
                                          </p:val>
                                        </p:tav>
                                      </p:tavLst>
                                    </p:anim>
                                    <p:anim calcmode="lin" valueType="num">
                                      <p:cBhvr additive="base">
                                        <p:cTn id="314" dur="500" fill="hold"/>
                                        <p:tgtEl>
                                          <p:spTgt spid="242"/>
                                        </p:tgtEl>
                                        <p:attrNameLst>
                                          <p:attrName>ppt_y</p:attrName>
                                        </p:attrNameLst>
                                      </p:cBhvr>
                                      <p:tavLst>
                                        <p:tav tm="0">
                                          <p:val>
                                            <p:strVal val="#ppt_y"/>
                                          </p:val>
                                        </p:tav>
                                        <p:tav tm="100000">
                                          <p:val>
                                            <p:strVal val="#ppt_y"/>
                                          </p:val>
                                        </p:tav>
                                      </p:tavLst>
                                    </p:anim>
                                  </p:childTnLst>
                                </p:cTn>
                              </p:par>
                              <p:par>
                                <p:cTn id="315" presetID="2" presetClass="entr" presetSubtype="2" fill="hold" nodeType="withEffect">
                                  <p:stCondLst>
                                    <p:cond delay="0"/>
                                  </p:stCondLst>
                                  <p:childTnLst>
                                    <p:set>
                                      <p:cBhvr>
                                        <p:cTn id="316" dur="1" fill="hold">
                                          <p:stCondLst>
                                            <p:cond delay="0"/>
                                          </p:stCondLst>
                                        </p:cTn>
                                        <p:tgtEl>
                                          <p:spTgt spid="243"/>
                                        </p:tgtEl>
                                        <p:attrNameLst>
                                          <p:attrName>style.visibility</p:attrName>
                                        </p:attrNameLst>
                                      </p:cBhvr>
                                      <p:to>
                                        <p:strVal val="visible"/>
                                      </p:to>
                                    </p:set>
                                    <p:anim calcmode="lin" valueType="num">
                                      <p:cBhvr additive="base">
                                        <p:cTn id="317" dur="500" fill="hold"/>
                                        <p:tgtEl>
                                          <p:spTgt spid="243"/>
                                        </p:tgtEl>
                                        <p:attrNameLst>
                                          <p:attrName>ppt_x</p:attrName>
                                        </p:attrNameLst>
                                      </p:cBhvr>
                                      <p:tavLst>
                                        <p:tav tm="0">
                                          <p:val>
                                            <p:strVal val="1+#ppt_w/2"/>
                                          </p:val>
                                        </p:tav>
                                        <p:tav tm="100000">
                                          <p:val>
                                            <p:strVal val="#ppt_x"/>
                                          </p:val>
                                        </p:tav>
                                      </p:tavLst>
                                    </p:anim>
                                    <p:anim calcmode="lin" valueType="num">
                                      <p:cBhvr additive="base">
                                        <p:cTn id="318" dur="500" fill="hold"/>
                                        <p:tgtEl>
                                          <p:spTgt spid="243"/>
                                        </p:tgtEl>
                                        <p:attrNameLst>
                                          <p:attrName>ppt_y</p:attrName>
                                        </p:attrNameLst>
                                      </p:cBhvr>
                                      <p:tavLst>
                                        <p:tav tm="0">
                                          <p:val>
                                            <p:strVal val="#ppt_y"/>
                                          </p:val>
                                        </p:tav>
                                        <p:tav tm="100000">
                                          <p:val>
                                            <p:strVal val="#ppt_y"/>
                                          </p:val>
                                        </p:tav>
                                      </p:tavLst>
                                    </p:anim>
                                  </p:childTnLst>
                                </p:cTn>
                              </p:par>
                              <p:par>
                                <p:cTn id="319" presetID="2" presetClass="entr" presetSubtype="2" fill="hold" nodeType="withEffect">
                                  <p:stCondLst>
                                    <p:cond delay="0"/>
                                  </p:stCondLst>
                                  <p:childTnLst>
                                    <p:set>
                                      <p:cBhvr>
                                        <p:cTn id="320" dur="1" fill="hold">
                                          <p:stCondLst>
                                            <p:cond delay="0"/>
                                          </p:stCondLst>
                                        </p:cTn>
                                        <p:tgtEl>
                                          <p:spTgt spid="244"/>
                                        </p:tgtEl>
                                        <p:attrNameLst>
                                          <p:attrName>style.visibility</p:attrName>
                                        </p:attrNameLst>
                                      </p:cBhvr>
                                      <p:to>
                                        <p:strVal val="visible"/>
                                      </p:to>
                                    </p:set>
                                    <p:anim calcmode="lin" valueType="num">
                                      <p:cBhvr additive="base">
                                        <p:cTn id="321" dur="500" fill="hold"/>
                                        <p:tgtEl>
                                          <p:spTgt spid="244"/>
                                        </p:tgtEl>
                                        <p:attrNameLst>
                                          <p:attrName>ppt_x</p:attrName>
                                        </p:attrNameLst>
                                      </p:cBhvr>
                                      <p:tavLst>
                                        <p:tav tm="0">
                                          <p:val>
                                            <p:strVal val="1+#ppt_w/2"/>
                                          </p:val>
                                        </p:tav>
                                        <p:tav tm="100000">
                                          <p:val>
                                            <p:strVal val="#ppt_x"/>
                                          </p:val>
                                        </p:tav>
                                      </p:tavLst>
                                    </p:anim>
                                    <p:anim calcmode="lin" valueType="num">
                                      <p:cBhvr additive="base">
                                        <p:cTn id="322" dur="500" fill="hold"/>
                                        <p:tgtEl>
                                          <p:spTgt spid="244"/>
                                        </p:tgtEl>
                                        <p:attrNameLst>
                                          <p:attrName>ppt_y</p:attrName>
                                        </p:attrNameLst>
                                      </p:cBhvr>
                                      <p:tavLst>
                                        <p:tav tm="0">
                                          <p:val>
                                            <p:strVal val="#ppt_y"/>
                                          </p:val>
                                        </p:tav>
                                        <p:tav tm="100000">
                                          <p:val>
                                            <p:strVal val="#ppt_y"/>
                                          </p:val>
                                        </p:tav>
                                      </p:tavLst>
                                    </p:anim>
                                  </p:childTnLst>
                                </p:cTn>
                              </p:par>
                              <p:par>
                                <p:cTn id="323" presetID="2" presetClass="entr" presetSubtype="2" fill="hold" nodeType="withEffect">
                                  <p:stCondLst>
                                    <p:cond delay="0"/>
                                  </p:stCondLst>
                                  <p:childTnLst>
                                    <p:set>
                                      <p:cBhvr>
                                        <p:cTn id="324" dur="1" fill="hold">
                                          <p:stCondLst>
                                            <p:cond delay="0"/>
                                          </p:stCondLst>
                                        </p:cTn>
                                        <p:tgtEl>
                                          <p:spTgt spid="245"/>
                                        </p:tgtEl>
                                        <p:attrNameLst>
                                          <p:attrName>style.visibility</p:attrName>
                                        </p:attrNameLst>
                                      </p:cBhvr>
                                      <p:to>
                                        <p:strVal val="visible"/>
                                      </p:to>
                                    </p:set>
                                    <p:anim calcmode="lin" valueType="num">
                                      <p:cBhvr additive="base">
                                        <p:cTn id="325" dur="500" fill="hold"/>
                                        <p:tgtEl>
                                          <p:spTgt spid="245"/>
                                        </p:tgtEl>
                                        <p:attrNameLst>
                                          <p:attrName>ppt_x</p:attrName>
                                        </p:attrNameLst>
                                      </p:cBhvr>
                                      <p:tavLst>
                                        <p:tav tm="0">
                                          <p:val>
                                            <p:strVal val="1+#ppt_w/2"/>
                                          </p:val>
                                        </p:tav>
                                        <p:tav tm="100000">
                                          <p:val>
                                            <p:strVal val="#ppt_x"/>
                                          </p:val>
                                        </p:tav>
                                      </p:tavLst>
                                    </p:anim>
                                    <p:anim calcmode="lin" valueType="num">
                                      <p:cBhvr additive="base">
                                        <p:cTn id="326" dur="500" fill="hold"/>
                                        <p:tgtEl>
                                          <p:spTgt spid="245"/>
                                        </p:tgtEl>
                                        <p:attrNameLst>
                                          <p:attrName>ppt_y</p:attrName>
                                        </p:attrNameLst>
                                      </p:cBhvr>
                                      <p:tavLst>
                                        <p:tav tm="0">
                                          <p:val>
                                            <p:strVal val="#ppt_y"/>
                                          </p:val>
                                        </p:tav>
                                        <p:tav tm="100000">
                                          <p:val>
                                            <p:strVal val="#ppt_y"/>
                                          </p:val>
                                        </p:tav>
                                      </p:tavLst>
                                    </p:anim>
                                  </p:childTnLst>
                                </p:cTn>
                              </p:par>
                              <p:par>
                                <p:cTn id="327" presetID="2" presetClass="entr" presetSubtype="2" fill="hold" nodeType="withEffect">
                                  <p:stCondLst>
                                    <p:cond delay="0"/>
                                  </p:stCondLst>
                                  <p:childTnLst>
                                    <p:set>
                                      <p:cBhvr>
                                        <p:cTn id="328" dur="1" fill="hold">
                                          <p:stCondLst>
                                            <p:cond delay="0"/>
                                          </p:stCondLst>
                                        </p:cTn>
                                        <p:tgtEl>
                                          <p:spTgt spid="246"/>
                                        </p:tgtEl>
                                        <p:attrNameLst>
                                          <p:attrName>style.visibility</p:attrName>
                                        </p:attrNameLst>
                                      </p:cBhvr>
                                      <p:to>
                                        <p:strVal val="visible"/>
                                      </p:to>
                                    </p:set>
                                    <p:anim calcmode="lin" valueType="num">
                                      <p:cBhvr additive="base">
                                        <p:cTn id="329" dur="500" fill="hold"/>
                                        <p:tgtEl>
                                          <p:spTgt spid="246"/>
                                        </p:tgtEl>
                                        <p:attrNameLst>
                                          <p:attrName>ppt_x</p:attrName>
                                        </p:attrNameLst>
                                      </p:cBhvr>
                                      <p:tavLst>
                                        <p:tav tm="0">
                                          <p:val>
                                            <p:strVal val="1+#ppt_w/2"/>
                                          </p:val>
                                        </p:tav>
                                        <p:tav tm="100000">
                                          <p:val>
                                            <p:strVal val="#ppt_x"/>
                                          </p:val>
                                        </p:tav>
                                      </p:tavLst>
                                    </p:anim>
                                    <p:anim calcmode="lin" valueType="num">
                                      <p:cBhvr additive="base">
                                        <p:cTn id="330" dur="500" fill="hold"/>
                                        <p:tgtEl>
                                          <p:spTgt spid="246"/>
                                        </p:tgtEl>
                                        <p:attrNameLst>
                                          <p:attrName>ppt_y</p:attrName>
                                        </p:attrNameLst>
                                      </p:cBhvr>
                                      <p:tavLst>
                                        <p:tav tm="0">
                                          <p:val>
                                            <p:strVal val="#ppt_y"/>
                                          </p:val>
                                        </p:tav>
                                        <p:tav tm="100000">
                                          <p:val>
                                            <p:strVal val="#ppt_y"/>
                                          </p:val>
                                        </p:tav>
                                      </p:tavLst>
                                    </p:anim>
                                  </p:childTnLst>
                                </p:cTn>
                              </p:par>
                              <p:par>
                                <p:cTn id="331" presetID="2" presetClass="entr" presetSubtype="2" fill="hold" nodeType="withEffect">
                                  <p:stCondLst>
                                    <p:cond delay="0"/>
                                  </p:stCondLst>
                                  <p:childTnLst>
                                    <p:set>
                                      <p:cBhvr>
                                        <p:cTn id="332" dur="1" fill="hold">
                                          <p:stCondLst>
                                            <p:cond delay="0"/>
                                          </p:stCondLst>
                                        </p:cTn>
                                        <p:tgtEl>
                                          <p:spTgt spid="247"/>
                                        </p:tgtEl>
                                        <p:attrNameLst>
                                          <p:attrName>style.visibility</p:attrName>
                                        </p:attrNameLst>
                                      </p:cBhvr>
                                      <p:to>
                                        <p:strVal val="visible"/>
                                      </p:to>
                                    </p:set>
                                    <p:anim calcmode="lin" valueType="num">
                                      <p:cBhvr additive="base">
                                        <p:cTn id="333" dur="500" fill="hold"/>
                                        <p:tgtEl>
                                          <p:spTgt spid="247"/>
                                        </p:tgtEl>
                                        <p:attrNameLst>
                                          <p:attrName>ppt_x</p:attrName>
                                        </p:attrNameLst>
                                      </p:cBhvr>
                                      <p:tavLst>
                                        <p:tav tm="0">
                                          <p:val>
                                            <p:strVal val="1+#ppt_w/2"/>
                                          </p:val>
                                        </p:tav>
                                        <p:tav tm="100000">
                                          <p:val>
                                            <p:strVal val="#ppt_x"/>
                                          </p:val>
                                        </p:tav>
                                      </p:tavLst>
                                    </p:anim>
                                    <p:anim calcmode="lin" valueType="num">
                                      <p:cBhvr additive="base">
                                        <p:cTn id="334" dur="500" fill="hold"/>
                                        <p:tgtEl>
                                          <p:spTgt spid="247"/>
                                        </p:tgtEl>
                                        <p:attrNameLst>
                                          <p:attrName>ppt_y</p:attrName>
                                        </p:attrNameLst>
                                      </p:cBhvr>
                                      <p:tavLst>
                                        <p:tav tm="0">
                                          <p:val>
                                            <p:strVal val="#ppt_y"/>
                                          </p:val>
                                        </p:tav>
                                        <p:tav tm="100000">
                                          <p:val>
                                            <p:strVal val="#ppt_y"/>
                                          </p:val>
                                        </p:tav>
                                      </p:tavLst>
                                    </p:anim>
                                  </p:childTnLst>
                                </p:cTn>
                              </p:par>
                              <p:par>
                                <p:cTn id="335" presetID="2" presetClass="entr" presetSubtype="2" fill="hold" nodeType="withEffect">
                                  <p:stCondLst>
                                    <p:cond delay="0"/>
                                  </p:stCondLst>
                                  <p:childTnLst>
                                    <p:set>
                                      <p:cBhvr>
                                        <p:cTn id="336" dur="1" fill="hold">
                                          <p:stCondLst>
                                            <p:cond delay="0"/>
                                          </p:stCondLst>
                                        </p:cTn>
                                        <p:tgtEl>
                                          <p:spTgt spid="248"/>
                                        </p:tgtEl>
                                        <p:attrNameLst>
                                          <p:attrName>style.visibility</p:attrName>
                                        </p:attrNameLst>
                                      </p:cBhvr>
                                      <p:to>
                                        <p:strVal val="visible"/>
                                      </p:to>
                                    </p:set>
                                    <p:anim calcmode="lin" valueType="num">
                                      <p:cBhvr additive="base">
                                        <p:cTn id="337" dur="500" fill="hold"/>
                                        <p:tgtEl>
                                          <p:spTgt spid="248"/>
                                        </p:tgtEl>
                                        <p:attrNameLst>
                                          <p:attrName>ppt_x</p:attrName>
                                        </p:attrNameLst>
                                      </p:cBhvr>
                                      <p:tavLst>
                                        <p:tav tm="0">
                                          <p:val>
                                            <p:strVal val="1+#ppt_w/2"/>
                                          </p:val>
                                        </p:tav>
                                        <p:tav tm="100000">
                                          <p:val>
                                            <p:strVal val="#ppt_x"/>
                                          </p:val>
                                        </p:tav>
                                      </p:tavLst>
                                    </p:anim>
                                    <p:anim calcmode="lin" valueType="num">
                                      <p:cBhvr additive="base">
                                        <p:cTn id="338" dur="500" fill="hold"/>
                                        <p:tgtEl>
                                          <p:spTgt spid="2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 grpId="0"/>
      <p:bldP spid="176" grpId="0"/>
      <p:bldP spid="177" grpId="0" animBg="1"/>
      <p:bldP spid="178" grpId="0"/>
      <p:bldP spid="179" grpId="0" animBg="1"/>
      <p:bldP spid="180" grpId="0"/>
      <p:bldP spid="181" grpId="0" animBg="1"/>
      <p:bldP spid="195" grpId="0"/>
      <p:bldP spid="203" grpId="0"/>
      <p:bldP spid="204" grpId="0" animBg="1"/>
      <p:bldP spid="205" grpId="0"/>
      <p:bldP spid="206" grpId="0" animBg="1"/>
      <p:bldP spid="207" grpId="0"/>
      <p:bldP spid="208" grpId="0" animBg="1"/>
      <p:bldP spid="222" grpId="0"/>
      <p:bldP spid="230" grpId="0"/>
      <p:bldP spid="231" grpId="0" animBg="1"/>
      <p:bldP spid="232" grpId="0"/>
      <p:bldP spid="233" grpId="0" animBg="1"/>
      <p:bldP spid="234" grpId="0"/>
      <p:bldP spid="23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4946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 name="Group 4">
            <a:extLst>
              <a:ext uri="{FF2B5EF4-FFF2-40B4-BE49-F238E27FC236}">
                <a16:creationId xmlns:a16="http://schemas.microsoft.com/office/drawing/2014/main" id="{2512F574-FA03-4683-BA8A-60A6B2FBA9B8}"/>
              </a:ext>
            </a:extLst>
          </p:cNvPr>
          <p:cNvGrpSpPr/>
          <p:nvPr/>
        </p:nvGrpSpPr>
        <p:grpSpPr>
          <a:xfrm>
            <a:off x="10256162" y="86616"/>
            <a:ext cx="1833073" cy="469216"/>
            <a:chOff x="830395" y="5405438"/>
            <a:chExt cx="2384443" cy="610351"/>
          </a:xfrm>
        </p:grpSpPr>
        <p:sp>
          <p:nvSpPr>
            <p:cNvPr id="6" name="Rectangle 5">
              <a:extLst>
                <a:ext uri="{FF2B5EF4-FFF2-40B4-BE49-F238E27FC236}">
                  <a16:creationId xmlns:a16="http://schemas.microsoft.com/office/drawing/2014/main" id="{865AAE6D-5356-4E04-897A-796819A5E578}"/>
                </a:ext>
              </a:extLst>
            </p:cNvPr>
            <p:cNvSpPr/>
            <p:nvPr/>
          </p:nvSpPr>
          <p:spPr>
            <a:xfrm>
              <a:off x="830395" y="5405438"/>
              <a:ext cx="2384443" cy="61035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US">
                  <a:solidFill>
                    <a:schemeClr val="bg1"/>
                  </a:solidFill>
                </a:rPr>
                <a:t>I</a:t>
              </a:r>
            </a:p>
          </p:txBody>
        </p:sp>
        <p:pic>
          <p:nvPicPr>
            <p:cNvPr id="7" name="Picture 6">
              <a:extLst>
                <a:ext uri="{FF2B5EF4-FFF2-40B4-BE49-F238E27FC236}">
                  <a16:creationId xmlns:a16="http://schemas.microsoft.com/office/drawing/2014/main" id="{9AD3293A-B512-453E-8F02-60B13D74E15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525" y="5484805"/>
              <a:ext cx="2195061" cy="464752"/>
            </a:xfrm>
            <a:prstGeom prst="rect">
              <a:avLst/>
            </a:prstGeom>
          </p:spPr>
        </p:pic>
      </p:grpSp>
      <p:sp>
        <p:nvSpPr>
          <p:cNvPr id="16" name="TextBox 15">
            <a:extLst>
              <a:ext uri="{FF2B5EF4-FFF2-40B4-BE49-F238E27FC236}">
                <a16:creationId xmlns:a16="http://schemas.microsoft.com/office/drawing/2014/main" id="{20F01C44-3D8F-4715-997F-03EB2D42128B}"/>
              </a:ext>
            </a:extLst>
          </p:cNvPr>
          <p:cNvSpPr txBox="1"/>
          <p:nvPr/>
        </p:nvSpPr>
        <p:spPr>
          <a:xfrm>
            <a:off x="1154097" y="99044"/>
            <a:ext cx="8894678" cy="461665"/>
          </a:xfrm>
          <a:prstGeom prst="rect">
            <a:avLst/>
          </a:prstGeom>
          <a:noFill/>
        </p:spPr>
        <p:txBody>
          <a:bodyPr wrap="square" lIns="91440" tIns="45720" rIns="91440" bIns="45720" rtlCol="0" anchor="t">
            <a:spAutoFit/>
          </a:bodyPr>
          <a:lstStyle/>
          <a:p>
            <a:r>
              <a:rPr lang="en-GB" sz="2400" b="1" dirty="0">
                <a:solidFill>
                  <a:schemeClr val="bg1"/>
                </a:solidFill>
              </a:rPr>
              <a:t>Key messages</a:t>
            </a:r>
          </a:p>
        </p:txBody>
      </p:sp>
      <p:sp>
        <p:nvSpPr>
          <p:cNvPr id="10" name="Content Placeholder 2">
            <a:extLst>
              <a:ext uri="{FF2B5EF4-FFF2-40B4-BE49-F238E27FC236}">
                <a16:creationId xmlns:a16="http://schemas.microsoft.com/office/drawing/2014/main" id="{3680DA14-123C-4B3C-B2CB-F02313C546FF}"/>
              </a:ext>
            </a:extLst>
          </p:cNvPr>
          <p:cNvSpPr txBox="1">
            <a:spLocks/>
          </p:cNvSpPr>
          <p:nvPr/>
        </p:nvSpPr>
        <p:spPr>
          <a:xfrm>
            <a:off x="7432678" y="1227655"/>
            <a:ext cx="3324530" cy="489436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085850" lvl="1" indent="-342900">
              <a:spcBef>
                <a:spcPts val="1000"/>
              </a:spcBef>
              <a:spcAft>
                <a:spcPts val="1000"/>
              </a:spcAft>
              <a:buFontTx/>
              <a:buChar char="•"/>
            </a:pPr>
            <a:endParaRPr lang="en-GB" altLang="en-US" dirty="0">
              <a:solidFill>
                <a:srgbClr val="01225A"/>
              </a:solidFill>
            </a:endParaRPr>
          </a:p>
          <a:p>
            <a:pPr marL="342900" indent="-342900">
              <a:spcBef>
                <a:spcPct val="0"/>
              </a:spcBef>
              <a:buFontTx/>
              <a:buChar char="•"/>
            </a:pPr>
            <a:endParaRPr lang="en-GB" altLang="en-US" sz="2000" dirty="0">
              <a:solidFill>
                <a:srgbClr val="01225A"/>
              </a:solidFill>
            </a:endParaRPr>
          </a:p>
        </p:txBody>
      </p:sp>
      <p:sp>
        <p:nvSpPr>
          <p:cNvPr id="15" name="Content Placeholder 2">
            <a:extLst>
              <a:ext uri="{FF2B5EF4-FFF2-40B4-BE49-F238E27FC236}">
                <a16:creationId xmlns:a16="http://schemas.microsoft.com/office/drawing/2014/main" id="{89D09EF4-3F24-4F53-BFA3-5CD71DB86988}"/>
              </a:ext>
            </a:extLst>
          </p:cNvPr>
          <p:cNvSpPr txBox="1">
            <a:spLocks/>
          </p:cNvSpPr>
          <p:nvPr/>
        </p:nvSpPr>
        <p:spPr>
          <a:xfrm>
            <a:off x="443795" y="649463"/>
            <a:ext cx="11363505" cy="6060906"/>
          </a:xfrm>
          <a:prstGeom prst="rect">
            <a:avLst/>
          </a:prstGeom>
        </p:spPr>
        <p:txBody>
          <a:bodyPr vert="horz" lIns="91440" tIns="45720" rIns="91440" bIns="45720" rtlCol="0">
            <a:noAutofit/>
          </a:bodyPr>
          <a:lstStyle>
            <a:lvl1pPr marL="0" indent="0" algn="l" defTabSz="457200" rtl="0" eaLnBrk="1" latinLnBrk="0" hangingPunct="1">
              <a:spcBef>
                <a:spcPct val="20000"/>
              </a:spcBef>
              <a:buClr>
                <a:schemeClr val="bg2"/>
              </a:buClr>
              <a:buFontTx/>
              <a:buNone/>
              <a:defRPr sz="2000" b="1" i="0" kern="1200">
                <a:solidFill>
                  <a:schemeClr val="tx1"/>
                </a:solidFill>
                <a:latin typeface="+mn-lt"/>
                <a:ea typeface="+mn-ea"/>
                <a:cs typeface="+mn-cs"/>
              </a:defRPr>
            </a:lvl1pPr>
            <a:lvl2pPr marL="742950" indent="-285750" algn="l" defTabSz="457200" rtl="0" eaLnBrk="1" latinLnBrk="0" hangingPunct="1">
              <a:spcBef>
                <a:spcPct val="20000"/>
              </a:spcBef>
              <a:buClr>
                <a:schemeClr val="bg2"/>
              </a:buClr>
              <a:buFont typeface="Arial"/>
              <a:buChar char="–"/>
              <a:defRPr sz="2800" kern="1200">
                <a:solidFill>
                  <a:schemeClr val="tx1">
                    <a:lumMod val="50000"/>
                    <a:lumOff val="50000"/>
                  </a:schemeClr>
                </a:solidFill>
                <a:latin typeface="+mn-lt"/>
                <a:ea typeface="+mn-ea"/>
                <a:cs typeface="+mn-cs"/>
              </a:defRPr>
            </a:lvl2pPr>
            <a:lvl3pPr marL="1143000" indent="-228600" algn="l" defTabSz="457200" rtl="0" eaLnBrk="1" latinLnBrk="0" hangingPunct="1">
              <a:spcBef>
                <a:spcPct val="20000"/>
              </a:spcBef>
              <a:buClr>
                <a:schemeClr val="bg2"/>
              </a:buClr>
              <a:buFont typeface="Arial"/>
              <a:buChar char="•"/>
              <a:defRPr sz="2400" kern="1200">
                <a:solidFill>
                  <a:schemeClr val="tx1">
                    <a:lumMod val="50000"/>
                    <a:lumOff val="5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lvl="0" indent="-342900" fontAlgn="base">
              <a:spcBef>
                <a:spcPct val="0"/>
              </a:spcBef>
              <a:spcAft>
                <a:spcPct val="0"/>
              </a:spcAft>
              <a:buClr>
                <a:srgbClr val="C50046"/>
              </a:buClr>
              <a:buFont typeface="Arial" panose="020B0604020202020204" pitchFamily="34" charset="0"/>
              <a:buChar char="•"/>
              <a:defRPr/>
            </a:pPr>
            <a:r>
              <a:rPr lang="en-GB" altLang="en-US" b="0" dirty="0">
                <a:solidFill>
                  <a:srgbClr val="01225A"/>
                </a:solidFill>
              </a:rPr>
              <a:t>Between</a:t>
            </a:r>
            <a:r>
              <a:rPr lang="en-GB" altLang="en-US" dirty="0">
                <a:solidFill>
                  <a:srgbClr val="01225A"/>
                </a:solidFill>
              </a:rPr>
              <a:t> 2016/17 </a:t>
            </a:r>
            <a:r>
              <a:rPr lang="en-GB" altLang="en-US" b="0" dirty="0">
                <a:solidFill>
                  <a:srgbClr val="01225A"/>
                </a:solidFill>
              </a:rPr>
              <a:t>and </a:t>
            </a:r>
            <a:r>
              <a:rPr lang="en-GB" altLang="en-US" dirty="0">
                <a:solidFill>
                  <a:srgbClr val="01225A"/>
                </a:solidFill>
              </a:rPr>
              <a:t>2019/20, 1 in 10 reception year children </a:t>
            </a:r>
            <a:r>
              <a:rPr lang="en-GB" altLang="en-US" b="0" dirty="0">
                <a:solidFill>
                  <a:srgbClr val="01225A"/>
                </a:solidFill>
              </a:rPr>
              <a:t>in England and Southampton were measured to be </a:t>
            </a:r>
            <a:r>
              <a:rPr lang="en-GB" altLang="en-US" dirty="0">
                <a:solidFill>
                  <a:srgbClr val="01225A"/>
                </a:solidFill>
              </a:rPr>
              <a:t>obese</a:t>
            </a:r>
            <a:r>
              <a:rPr lang="en-GB" altLang="en-US" b="0" dirty="0">
                <a:solidFill>
                  <a:srgbClr val="01225A"/>
                </a:solidFill>
              </a:rPr>
              <a:t>……</a:t>
            </a:r>
          </a:p>
          <a:p>
            <a:pPr marL="342900" lvl="0" indent="-342900" fontAlgn="base">
              <a:spcBef>
                <a:spcPct val="0"/>
              </a:spcBef>
              <a:spcAft>
                <a:spcPct val="0"/>
              </a:spcAft>
              <a:buClr>
                <a:srgbClr val="C50046"/>
              </a:buClr>
              <a:buFont typeface="Arial" panose="020B0604020202020204" pitchFamily="34" charset="0"/>
              <a:buChar char="•"/>
              <a:defRPr/>
            </a:pPr>
            <a:endParaRPr lang="en-GB" altLang="en-US" sz="1000" b="0" dirty="0">
              <a:solidFill>
                <a:srgbClr val="01225A"/>
              </a:solidFill>
            </a:endParaRPr>
          </a:p>
          <a:p>
            <a:pPr marL="342900" lvl="0" indent="-342900" fontAlgn="base">
              <a:spcBef>
                <a:spcPct val="0"/>
              </a:spcBef>
              <a:spcAft>
                <a:spcPct val="0"/>
              </a:spcAft>
              <a:buClr>
                <a:srgbClr val="C50046"/>
              </a:buClr>
              <a:buFont typeface="Arial" panose="020B0604020202020204" pitchFamily="34" charset="0"/>
              <a:buChar char="•"/>
              <a:defRPr/>
            </a:pPr>
            <a:r>
              <a:rPr lang="en-GB" altLang="en-US" b="0" dirty="0">
                <a:solidFill>
                  <a:srgbClr val="01225A"/>
                </a:solidFill>
              </a:rPr>
              <a:t>In</a:t>
            </a:r>
            <a:r>
              <a:rPr lang="en-GB" altLang="en-US" dirty="0">
                <a:solidFill>
                  <a:srgbClr val="01225A"/>
                </a:solidFill>
              </a:rPr>
              <a:t> 2020/21</a:t>
            </a:r>
            <a:r>
              <a:rPr lang="en-GB" altLang="en-US" b="0" dirty="0">
                <a:solidFill>
                  <a:srgbClr val="01225A"/>
                </a:solidFill>
              </a:rPr>
              <a:t>, this rose to </a:t>
            </a:r>
            <a:r>
              <a:rPr lang="en-GB" altLang="en-US" dirty="0">
                <a:solidFill>
                  <a:srgbClr val="01225A"/>
                </a:solidFill>
              </a:rPr>
              <a:t>1 in 7 </a:t>
            </a:r>
            <a:r>
              <a:rPr lang="en-GB" altLang="en-US" b="0" dirty="0">
                <a:solidFill>
                  <a:srgbClr val="01225A"/>
                </a:solidFill>
              </a:rPr>
              <a:t>reception children </a:t>
            </a:r>
            <a:r>
              <a:rPr lang="en-GB" altLang="en-US" dirty="0">
                <a:solidFill>
                  <a:srgbClr val="01225A"/>
                </a:solidFill>
              </a:rPr>
              <a:t>nationally</a:t>
            </a:r>
            <a:r>
              <a:rPr lang="en-GB" altLang="en-US" b="0" dirty="0">
                <a:solidFill>
                  <a:srgbClr val="01225A"/>
                </a:solidFill>
              </a:rPr>
              <a:t> and </a:t>
            </a:r>
            <a:r>
              <a:rPr lang="en-GB" altLang="en-US" dirty="0">
                <a:solidFill>
                  <a:srgbClr val="01225A"/>
                </a:solidFill>
              </a:rPr>
              <a:t>1 in 6 Southampton</a:t>
            </a:r>
            <a:r>
              <a:rPr lang="en-GB" altLang="en-US" b="0" dirty="0">
                <a:solidFill>
                  <a:srgbClr val="01225A"/>
                </a:solidFill>
              </a:rPr>
              <a:t> reception year children</a:t>
            </a:r>
          </a:p>
          <a:p>
            <a:pPr marL="342900" lvl="0" indent="-342900" fontAlgn="base">
              <a:spcBef>
                <a:spcPct val="0"/>
              </a:spcBef>
              <a:spcAft>
                <a:spcPct val="0"/>
              </a:spcAft>
              <a:buClr>
                <a:srgbClr val="C50046"/>
              </a:buClr>
              <a:buFont typeface="Arial" panose="020B0604020202020204" pitchFamily="34" charset="0"/>
              <a:buChar char="•"/>
              <a:defRPr/>
            </a:pPr>
            <a:endParaRPr lang="en-GB" altLang="en-US" sz="1000" b="0" dirty="0">
              <a:solidFill>
                <a:srgbClr val="01225A"/>
              </a:solidFill>
            </a:endParaRPr>
          </a:p>
          <a:p>
            <a:pPr marL="342900" lvl="0" indent="-342900" fontAlgn="base">
              <a:spcBef>
                <a:spcPct val="0"/>
              </a:spcBef>
              <a:spcAft>
                <a:spcPct val="0"/>
              </a:spcAft>
              <a:buClr>
                <a:srgbClr val="C50046"/>
              </a:buClr>
              <a:buFont typeface="Arial" panose="020B0604020202020204" pitchFamily="34" charset="0"/>
              <a:buChar char="•"/>
              <a:defRPr/>
            </a:pPr>
            <a:r>
              <a:rPr lang="en-GB" altLang="en-US" b="0" dirty="0">
                <a:solidFill>
                  <a:srgbClr val="01225A"/>
                </a:solidFill>
              </a:rPr>
              <a:t>Statistical tests show the increase </a:t>
            </a:r>
            <a:r>
              <a:rPr lang="en-GB" altLang="en-US" dirty="0">
                <a:solidFill>
                  <a:srgbClr val="01225A"/>
                </a:solidFill>
              </a:rPr>
              <a:t>this recent year </a:t>
            </a:r>
            <a:r>
              <a:rPr lang="en-GB" altLang="en-US" b="0" dirty="0">
                <a:solidFill>
                  <a:srgbClr val="01225A"/>
                </a:solidFill>
              </a:rPr>
              <a:t>compared to previous years is a </a:t>
            </a:r>
            <a:r>
              <a:rPr lang="en-GB" altLang="en-US" dirty="0">
                <a:solidFill>
                  <a:srgbClr val="01225A"/>
                </a:solidFill>
              </a:rPr>
              <a:t>statistically higher increase</a:t>
            </a:r>
            <a:r>
              <a:rPr lang="en-GB" altLang="en-US" b="0" dirty="0">
                <a:solidFill>
                  <a:srgbClr val="01225A"/>
                </a:solidFill>
              </a:rPr>
              <a:t>. </a:t>
            </a:r>
          </a:p>
          <a:p>
            <a:pPr marL="342900" lvl="0" indent="-342900" fontAlgn="base">
              <a:spcBef>
                <a:spcPct val="0"/>
              </a:spcBef>
              <a:spcAft>
                <a:spcPct val="0"/>
              </a:spcAft>
              <a:buClr>
                <a:srgbClr val="C50046"/>
              </a:buClr>
              <a:buFont typeface="Arial" panose="020B0604020202020204" pitchFamily="34" charset="0"/>
              <a:buChar char="•"/>
              <a:defRPr/>
            </a:pPr>
            <a:endParaRPr lang="en-GB" altLang="en-US" sz="1000" b="0" dirty="0">
              <a:solidFill>
                <a:srgbClr val="01225A"/>
              </a:solidFill>
            </a:endParaRPr>
          </a:p>
          <a:p>
            <a:pPr marL="342900" lvl="0" indent="-342900" fontAlgn="base">
              <a:spcBef>
                <a:spcPct val="0"/>
              </a:spcBef>
              <a:spcAft>
                <a:spcPct val="0"/>
              </a:spcAft>
              <a:buClr>
                <a:srgbClr val="C50046"/>
              </a:buClr>
              <a:buFont typeface="Arial" panose="020B0604020202020204" pitchFamily="34" charset="0"/>
              <a:buChar char="•"/>
              <a:defRPr/>
            </a:pPr>
            <a:r>
              <a:rPr lang="en-GB" altLang="en-US" b="0" dirty="0">
                <a:solidFill>
                  <a:srgbClr val="01225A"/>
                </a:solidFill>
              </a:rPr>
              <a:t>Also for </a:t>
            </a:r>
            <a:r>
              <a:rPr lang="en-GB" altLang="en-US" dirty="0">
                <a:solidFill>
                  <a:srgbClr val="01225A"/>
                </a:solidFill>
              </a:rPr>
              <a:t>2020/21</a:t>
            </a:r>
            <a:r>
              <a:rPr lang="en-GB" altLang="en-US" b="0" dirty="0">
                <a:solidFill>
                  <a:srgbClr val="01225A"/>
                </a:solidFill>
              </a:rPr>
              <a:t>, comparing Southampton with national figures, </a:t>
            </a:r>
            <a:r>
              <a:rPr lang="en-GB" altLang="en-US" dirty="0">
                <a:solidFill>
                  <a:srgbClr val="01225A"/>
                </a:solidFill>
              </a:rPr>
              <a:t>obesity levels </a:t>
            </a:r>
            <a:r>
              <a:rPr lang="en-GB" altLang="en-US" b="0" dirty="0">
                <a:solidFill>
                  <a:srgbClr val="01225A"/>
                </a:solidFill>
              </a:rPr>
              <a:t>in </a:t>
            </a:r>
            <a:r>
              <a:rPr lang="en-GB" altLang="en-US" dirty="0">
                <a:solidFill>
                  <a:srgbClr val="01225A"/>
                </a:solidFill>
              </a:rPr>
              <a:t>Southampton reception year </a:t>
            </a:r>
            <a:r>
              <a:rPr lang="en-GB" altLang="en-US" b="0" dirty="0">
                <a:solidFill>
                  <a:srgbClr val="01225A"/>
                </a:solidFill>
              </a:rPr>
              <a:t>children is </a:t>
            </a:r>
            <a:r>
              <a:rPr lang="en-GB" altLang="en-US" dirty="0">
                <a:solidFill>
                  <a:srgbClr val="01225A"/>
                </a:solidFill>
              </a:rPr>
              <a:t>significantly higher </a:t>
            </a:r>
            <a:r>
              <a:rPr lang="en-GB" altLang="en-US" b="0" dirty="0">
                <a:solidFill>
                  <a:srgbClr val="01225A"/>
                </a:solidFill>
              </a:rPr>
              <a:t>than </a:t>
            </a:r>
            <a:r>
              <a:rPr lang="en-GB" altLang="en-US" dirty="0">
                <a:solidFill>
                  <a:srgbClr val="01225A"/>
                </a:solidFill>
              </a:rPr>
              <a:t>England</a:t>
            </a:r>
            <a:r>
              <a:rPr lang="en-GB" altLang="en-US" b="0" dirty="0">
                <a:solidFill>
                  <a:srgbClr val="01225A"/>
                </a:solidFill>
              </a:rPr>
              <a:t>.</a:t>
            </a:r>
          </a:p>
          <a:p>
            <a:pPr marL="342900" lvl="0" indent="-342900" fontAlgn="base">
              <a:spcBef>
                <a:spcPct val="0"/>
              </a:spcBef>
              <a:spcAft>
                <a:spcPct val="0"/>
              </a:spcAft>
              <a:buClr>
                <a:srgbClr val="C50046"/>
              </a:buClr>
              <a:buFont typeface="Arial" panose="020B0604020202020204" pitchFamily="34" charset="0"/>
              <a:buChar char="•"/>
              <a:defRPr/>
            </a:pPr>
            <a:endParaRPr lang="en-GB" altLang="en-US" sz="1000" b="0" dirty="0">
              <a:solidFill>
                <a:srgbClr val="01225A"/>
              </a:solidFill>
            </a:endParaRPr>
          </a:p>
          <a:p>
            <a:pPr marL="342900" lvl="0" indent="-342900" fontAlgn="base">
              <a:spcBef>
                <a:spcPct val="0"/>
              </a:spcBef>
              <a:spcAft>
                <a:spcPct val="0"/>
              </a:spcAft>
              <a:buClr>
                <a:srgbClr val="C50046"/>
              </a:buClr>
              <a:buFont typeface="Arial" panose="020B0604020202020204" pitchFamily="34" charset="0"/>
              <a:buChar char="•"/>
              <a:defRPr/>
            </a:pPr>
            <a:r>
              <a:rPr lang="en-GB" altLang="en-US" b="0" dirty="0">
                <a:solidFill>
                  <a:srgbClr val="01225A"/>
                </a:solidFill>
              </a:rPr>
              <a:t>Analysis by deprivation has shown the </a:t>
            </a:r>
            <a:r>
              <a:rPr lang="en-GB" altLang="en-US" dirty="0">
                <a:solidFill>
                  <a:srgbClr val="01225A"/>
                </a:solidFill>
              </a:rPr>
              <a:t>inequality gap</a:t>
            </a:r>
            <a:r>
              <a:rPr lang="en-GB" altLang="en-US" b="0" dirty="0">
                <a:solidFill>
                  <a:srgbClr val="01225A"/>
                </a:solidFill>
              </a:rPr>
              <a:t> to be </a:t>
            </a:r>
            <a:r>
              <a:rPr lang="en-GB" altLang="en-US" dirty="0">
                <a:solidFill>
                  <a:srgbClr val="01225A"/>
                </a:solidFill>
              </a:rPr>
              <a:t>widening further </a:t>
            </a:r>
            <a:r>
              <a:rPr lang="en-GB" altLang="en-US" b="0" dirty="0">
                <a:solidFill>
                  <a:srgbClr val="01225A"/>
                </a:solidFill>
              </a:rPr>
              <a:t>for children living in the </a:t>
            </a:r>
            <a:r>
              <a:rPr lang="en-GB" altLang="en-US" dirty="0">
                <a:solidFill>
                  <a:srgbClr val="01225A"/>
                </a:solidFill>
              </a:rPr>
              <a:t>most deprived areas </a:t>
            </a:r>
            <a:r>
              <a:rPr lang="en-GB" altLang="en-US" b="0" dirty="0">
                <a:solidFill>
                  <a:srgbClr val="01225A"/>
                </a:solidFill>
              </a:rPr>
              <a:t>locally and nationally.</a:t>
            </a:r>
            <a:endParaRPr kumimoji="0" lang="en-GB" altLang="en-US" b="0" i="0" u="none" strike="noStrike" kern="1200" cap="none" spc="0" normalizeH="0" baseline="0" noProof="0" dirty="0">
              <a:ln>
                <a:noFill/>
              </a:ln>
              <a:solidFill>
                <a:srgbClr val="01225A"/>
              </a:solidFill>
              <a:effectLst/>
              <a:uLnTx/>
              <a:uFillTx/>
              <a:latin typeface="Calibri"/>
            </a:endParaRPr>
          </a:p>
          <a:p>
            <a:pPr marL="342900" marR="0" lvl="0" indent="-342900" algn="l" defTabSz="457200" rtl="0" eaLnBrk="1" fontAlgn="base" latinLnBrk="0" hangingPunct="1">
              <a:lnSpc>
                <a:spcPct val="100000"/>
              </a:lnSpc>
              <a:spcBef>
                <a:spcPct val="0"/>
              </a:spcBef>
              <a:spcAft>
                <a:spcPct val="0"/>
              </a:spcAft>
              <a:buClr>
                <a:srgbClr val="C50046"/>
              </a:buClr>
              <a:buSzTx/>
              <a:buFont typeface="Arial" panose="020B0604020202020204" pitchFamily="34" charset="0"/>
              <a:buChar char="•"/>
              <a:tabLst/>
              <a:defRPr/>
            </a:pPr>
            <a:endParaRPr kumimoji="0" lang="en-GB" altLang="en-US" sz="1000" b="0" i="0" u="none" strike="noStrike" kern="1200" cap="none" spc="0" normalizeH="0" noProof="0" dirty="0">
              <a:ln>
                <a:noFill/>
              </a:ln>
              <a:solidFill>
                <a:srgbClr val="01225A"/>
              </a:solidFill>
              <a:effectLst/>
              <a:uLnTx/>
              <a:uFillTx/>
              <a:latin typeface="Calibri"/>
            </a:endParaRPr>
          </a:p>
          <a:p>
            <a:pPr marL="342900" lvl="0" indent="-342900" fontAlgn="base">
              <a:spcBef>
                <a:spcPct val="0"/>
              </a:spcBef>
              <a:spcAft>
                <a:spcPct val="0"/>
              </a:spcAft>
              <a:buClr>
                <a:srgbClr val="C50046"/>
              </a:buClr>
              <a:buFont typeface="Arial" panose="020B0604020202020204" pitchFamily="34" charset="0"/>
              <a:buChar char="•"/>
              <a:defRPr/>
            </a:pPr>
            <a:r>
              <a:rPr lang="en-GB" altLang="en-US" baseline="0" dirty="0">
                <a:solidFill>
                  <a:srgbClr val="01225A"/>
                </a:solidFill>
                <a:latin typeface="Calibri"/>
              </a:rPr>
              <a:t>Year</a:t>
            </a:r>
            <a:r>
              <a:rPr lang="en-GB" altLang="en-US" dirty="0">
                <a:solidFill>
                  <a:srgbClr val="01225A"/>
                </a:solidFill>
                <a:latin typeface="Calibri"/>
              </a:rPr>
              <a:t> 6 </a:t>
            </a:r>
            <a:r>
              <a:rPr lang="en-GB" altLang="en-US" b="0" dirty="0">
                <a:solidFill>
                  <a:srgbClr val="01225A"/>
                </a:solidFill>
                <a:latin typeface="Calibri"/>
              </a:rPr>
              <a:t>data </a:t>
            </a:r>
            <a:r>
              <a:rPr lang="en-GB" altLang="en-US" dirty="0">
                <a:solidFill>
                  <a:srgbClr val="01225A"/>
                </a:solidFill>
              </a:rPr>
              <a:t>mirrors </a:t>
            </a:r>
            <a:r>
              <a:rPr lang="en-GB" altLang="en-US" b="0" dirty="0">
                <a:solidFill>
                  <a:srgbClr val="01225A"/>
                </a:solidFill>
              </a:rPr>
              <a:t>the </a:t>
            </a:r>
            <a:r>
              <a:rPr lang="en-GB" altLang="en-US" dirty="0">
                <a:solidFill>
                  <a:srgbClr val="01225A"/>
                </a:solidFill>
              </a:rPr>
              <a:t>national </a:t>
            </a:r>
            <a:r>
              <a:rPr lang="en-GB" altLang="en-US" b="0" dirty="0">
                <a:solidFill>
                  <a:srgbClr val="01225A"/>
                </a:solidFill>
              </a:rPr>
              <a:t>figures and </a:t>
            </a:r>
            <a:r>
              <a:rPr lang="en-GB" altLang="en-US" dirty="0">
                <a:solidFill>
                  <a:srgbClr val="01225A"/>
                </a:solidFill>
              </a:rPr>
              <a:t>increasing prevalence </a:t>
            </a:r>
            <a:r>
              <a:rPr lang="en-GB" altLang="en-US" b="0" dirty="0">
                <a:solidFill>
                  <a:srgbClr val="01225A"/>
                </a:solidFill>
              </a:rPr>
              <a:t>in the trend data follows the national direction of travel, although the reduced cohort means robust comparisons can’t be made</a:t>
            </a:r>
          </a:p>
          <a:p>
            <a:pPr marL="342900" lvl="0" indent="-342900" fontAlgn="base">
              <a:spcBef>
                <a:spcPct val="0"/>
              </a:spcBef>
              <a:spcAft>
                <a:spcPct val="0"/>
              </a:spcAft>
              <a:buClr>
                <a:srgbClr val="C50046"/>
              </a:buClr>
              <a:buFont typeface="Arial" panose="020B0604020202020204" pitchFamily="34" charset="0"/>
              <a:buChar char="•"/>
              <a:defRPr/>
            </a:pPr>
            <a:endParaRPr kumimoji="0" lang="en-GB" altLang="en-US" sz="1000" b="0" i="0" u="none" strike="noStrike" kern="1200" cap="none" spc="0" normalizeH="0" baseline="0" noProof="0" dirty="0">
              <a:ln>
                <a:noFill/>
              </a:ln>
              <a:solidFill>
                <a:srgbClr val="01225A"/>
              </a:solidFill>
              <a:effectLst/>
              <a:uLnTx/>
              <a:uFillTx/>
              <a:latin typeface="Calibri"/>
            </a:endParaRPr>
          </a:p>
          <a:p>
            <a:pPr marL="342900" lvl="0" indent="-342900" fontAlgn="base">
              <a:spcBef>
                <a:spcPct val="0"/>
              </a:spcBef>
              <a:spcAft>
                <a:spcPct val="0"/>
              </a:spcAft>
              <a:buClr>
                <a:srgbClr val="C50046"/>
              </a:buClr>
              <a:buFont typeface="Arial" panose="020B0604020202020204" pitchFamily="34" charset="0"/>
              <a:buChar char="•"/>
              <a:defRPr/>
            </a:pPr>
            <a:r>
              <a:rPr lang="en-GB" altLang="en-US" b="0" dirty="0">
                <a:solidFill>
                  <a:srgbClr val="01225A"/>
                </a:solidFill>
                <a:latin typeface="Calibri"/>
              </a:rPr>
              <a:t>Linked analysis continues to show obesity in Year R is a strong predictive factor for obesity in Year 6, however….</a:t>
            </a:r>
          </a:p>
          <a:p>
            <a:pPr marL="342900" lvl="0" indent="-342900" fontAlgn="base">
              <a:spcBef>
                <a:spcPct val="0"/>
              </a:spcBef>
              <a:spcAft>
                <a:spcPct val="0"/>
              </a:spcAft>
              <a:buClr>
                <a:srgbClr val="C50046"/>
              </a:buClr>
              <a:buFont typeface="Arial" panose="020B0604020202020204" pitchFamily="34" charset="0"/>
              <a:buChar char="•"/>
              <a:defRPr/>
            </a:pPr>
            <a:endParaRPr lang="en-GB" altLang="en-US" sz="1000" b="0" dirty="0">
              <a:solidFill>
                <a:srgbClr val="01225A"/>
              </a:solidFill>
              <a:latin typeface="Calibri"/>
            </a:endParaRPr>
          </a:p>
          <a:p>
            <a:pPr marL="342900" lvl="0" indent="-342900" fontAlgn="base">
              <a:spcBef>
                <a:spcPct val="0"/>
              </a:spcBef>
              <a:spcAft>
                <a:spcPct val="0"/>
              </a:spcAft>
              <a:buClr>
                <a:srgbClr val="C50046"/>
              </a:buClr>
              <a:buFont typeface="Arial" panose="020B0604020202020204" pitchFamily="34" charset="0"/>
              <a:buChar char="•"/>
              <a:defRPr/>
            </a:pPr>
            <a:r>
              <a:rPr lang="en-GB" altLang="en-US" b="0" dirty="0">
                <a:solidFill>
                  <a:srgbClr val="01225A"/>
                </a:solidFill>
                <a:latin typeface="Calibri"/>
              </a:rPr>
              <a:t>Only a third of obese children in Year 6 were previously obese in Year R (with 40% previously a healthy weight), so any interventions need to not only focus on obese children to avoid limited impact</a:t>
            </a:r>
          </a:p>
          <a:p>
            <a:pPr marL="342900" lvl="0" indent="-342900" fontAlgn="base">
              <a:spcBef>
                <a:spcPct val="0"/>
              </a:spcBef>
              <a:spcAft>
                <a:spcPct val="0"/>
              </a:spcAft>
              <a:buClr>
                <a:srgbClr val="C50046"/>
              </a:buClr>
              <a:buFont typeface="Arial" panose="020B0604020202020204" pitchFamily="34" charset="0"/>
              <a:buChar char="•"/>
              <a:defRPr/>
            </a:pPr>
            <a:endParaRPr kumimoji="0" lang="en-GB" altLang="en-US" b="0" i="0" u="none" strike="noStrike" kern="1200" cap="none" spc="0" normalizeH="0" baseline="0" noProof="0" dirty="0">
              <a:ln>
                <a:noFill/>
              </a:ln>
              <a:solidFill>
                <a:srgbClr val="01225A"/>
              </a:solidFill>
              <a:effectLst/>
              <a:uLnTx/>
              <a:uFillTx/>
              <a:latin typeface="Calibri"/>
            </a:endParaRPr>
          </a:p>
          <a:p>
            <a:pPr marL="342900" marR="0" lvl="0" indent="-342900" algn="l" defTabSz="457200" rtl="0" eaLnBrk="1" fontAlgn="base" latinLnBrk="0" hangingPunct="1">
              <a:lnSpc>
                <a:spcPct val="100000"/>
              </a:lnSpc>
              <a:spcBef>
                <a:spcPct val="0"/>
              </a:spcBef>
              <a:spcAft>
                <a:spcPct val="0"/>
              </a:spcAft>
              <a:buClr>
                <a:srgbClr val="C50046"/>
              </a:buClr>
              <a:buSzTx/>
              <a:buFont typeface="Arial" panose="020B0604020202020204" pitchFamily="34" charset="0"/>
              <a:buChar char="•"/>
              <a:tabLst/>
              <a:defRPr/>
            </a:pPr>
            <a:endParaRPr kumimoji="0" lang="en-GB" altLang="en-US" sz="2400" b="0" i="0" u="none" strike="noStrike" kern="1200" cap="none" spc="0" normalizeH="0" baseline="0" noProof="0" dirty="0">
              <a:ln>
                <a:noFill/>
              </a:ln>
              <a:solidFill>
                <a:srgbClr val="01225A"/>
              </a:solidFill>
              <a:effectLst/>
              <a:uLnTx/>
              <a:uFillTx/>
              <a:latin typeface="Calibri"/>
              <a:ea typeface="+mn-ea"/>
              <a:cs typeface="+mn-cs"/>
            </a:endParaRPr>
          </a:p>
          <a:p>
            <a:pPr marL="342900" marR="0" lvl="0" indent="-342900" algn="l" defTabSz="457200" rtl="0" eaLnBrk="1" fontAlgn="base" latinLnBrk="0" hangingPunct="1">
              <a:lnSpc>
                <a:spcPct val="100000"/>
              </a:lnSpc>
              <a:spcBef>
                <a:spcPct val="0"/>
              </a:spcBef>
              <a:spcAft>
                <a:spcPct val="0"/>
              </a:spcAft>
              <a:buClr>
                <a:srgbClr val="C50046"/>
              </a:buClr>
              <a:buSzTx/>
              <a:buFont typeface="Arial" panose="020B0604020202020204" pitchFamily="34" charset="0"/>
              <a:buChar char="•"/>
              <a:tabLst/>
              <a:defRPr/>
            </a:pPr>
            <a:endParaRPr kumimoji="0" lang="en-GB" altLang="en-US" sz="2400" b="0" i="0" u="none" strike="noStrike" kern="1200" cap="none" spc="0" normalizeH="0" baseline="0" noProof="0" dirty="0">
              <a:ln>
                <a:noFill/>
              </a:ln>
              <a:solidFill>
                <a:srgbClr val="01225A"/>
              </a:solidFill>
              <a:effectLst/>
              <a:uLnTx/>
              <a:uFillTx/>
              <a:latin typeface="Calibri"/>
              <a:ea typeface="+mn-ea"/>
              <a:cs typeface="+mn-cs"/>
            </a:endParaRPr>
          </a:p>
        </p:txBody>
      </p:sp>
    </p:spTree>
    <p:extLst>
      <p:ext uri="{BB962C8B-B14F-4D97-AF65-F5344CB8AC3E}">
        <p14:creationId xmlns:p14="http://schemas.microsoft.com/office/powerpoint/2010/main" val="3562117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xEl>
                                              <p:pRg st="10" end="1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xEl>
                                              <p:pRg st="12" end="1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4946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 name="Group 4">
            <a:extLst>
              <a:ext uri="{FF2B5EF4-FFF2-40B4-BE49-F238E27FC236}">
                <a16:creationId xmlns:a16="http://schemas.microsoft.com/office/drawing/2014/main" id="{2512F574-FA03-4683-BA8A-60A6B2FBA9B8}"/>
              </a:ext>
            </a:extLst>
          </p:cNvPr>
          <p:cNvGrpSpPr/>
          <p:nvPr/>
        </p:nvGrpSpPr>
        <p:grpSpPr>
          <a:xfrm>
            <a:off x="10256162" y="86616"/>
            <a:ext cx="1833073" cy="469216"/>
            <a:chOff x="830395" y="5405438"/>
            <a:chExt cx="2384443" cy="610351"/>
          </a:xfrm>
        </p:grpSpPr>
        <p:sp>
          <p:nvSpPr>
            <p:cNvPr id="6" name="Rectangle 5">
              <a:extLst>
                <a:ext uri="{FF2B5EF4-FFF2-40B4-BE49-F238E27FC236}">
                  <a16:creationId xmlns:a16="http://schemas.microsoft.com/office/drawing/2014/main" id="{865AAE6D-5356-4E04-897A-796819A5E578}"/>
                </a:ext>
              </a:extLst>
            </p:cNvPr>
            <p:cNvSpPr/>
            <p:nvPr/>
          </p:nvSpPr>
          <p:spPr>
            <a:xfrm>
              <a:off x="830395" y="5405438"/>
              <a:ext cx="2384443" cy="61035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US">
                  <a:solidFill>
                    <a:schemeClr val="bg1"/>
                  </a:solidFill>
                </a:rPr>
                <a:t>I</a:t>
              </a:r>
            </a:p>
          </p:txBody>
        </p:sp>
        <p:pic>
          <p:nvPicPr>
            <p:cNvPr id="7" name="Picture 6">
              <a:extLst>
                <a:ext uri="{FF2B5EF4-FFF2-40B4-BE49-F238E27FC236}">
                  <a16:creationId xmlns:a16="http://schemas.microsoft.com/office/drawing/2014/main" id="{9AD3293A-B512-453E-8F02-60B13D74E15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525" y="5484805"/>
              <a:ext cx="2195061" cy="464752"/>
            </a:xfrm>
            <a:prstGeom prst="rect">
              <a:avLst/>
            </a:prstGeom>
          </p:spPr>
        </p:pic>
      </p:grpSp>
      <p:sp>
        <p:nvSpPr>
          <p:cNvPr id="16" name="TextBox 15">
            <a:extLst>
              <a:ext uri="{FF2B5EF4-FFF2-40B4-BE49-F238E27FC236}">
                <a16:creationId xmlns:a16="http://schemas.microsoft.com/office/drawing/2014/main" id="{20F01C44-3D8F-4715-997F-03EB2D42128B}"/>
              </a:ext>
            </a:extLst>
          </p:cNvPr>
          <p:cNvSpPr txBox="1"/>
          <p:nvPr/>
        </p:nvSpPr>
        <p:spPr>
          <a:xfrm>
            <a:off x="905521" y="99044"/>
            <a:ext cx="9143254" cy="461665"/>
          </a:xfrm>
          <a:prstGeom prst="rect">
            <a:avLst/>
          </a:prstGeom>
          <a:noFill/>
        </p:spPr>
        <p:txBody>
          <a:bodyPr wrap="square" lIns="91440" tIns="45720" rIns="91440" bIns="45720" rtlCol="0" anchor="t">
            <a:spAutoFit/>
          </a:bodyPr>
          <a:lstStyle/>
          <a:p>
            <a:r>
              <a:rPr lang="en-GB" sz="2400" b="1" dirty="0">
                <a:solidFill>
                  <a:schemeClr val="bg1"/>
                </a:solidFill>
              </a:rPr>
              <a:t>Latest 2020/21 national child measurement data set</a:t>
            </a:r>
          </a:p>
        </p:txBody>
      </p:sp>
      <p:sp>
        <p:nvSpPr>
          <p:cNvPr id="10" name="Content Placeholder 2">
            <a:extLst>
              <a:ext uri="{FF2B5EF4-FFF2-40B4-BE49-F238E27FC236}">
                <a16:creationId xmlns:a16="http://schemas.microsoft.com/office/drawing/2014/main" id="{3680DA14-123C-4B3C-B2CB-F02313C546FF}"/>
              </a:ext>
            </a:extLst>
          </p:cNvPr>
          <p:cNvSpPr txBox="1">
            <a:spLocks/>
          </p:cNvSpPr>
          <p:nvPr/>
        </p:nvSpPr>
        <p:spPr>
          <a:xfrm>
            <a:off x="7432678" y="1227655"/>
            <a:ext cx="3324530" cy="489436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085850" lvl="1" indent="-342900">
              <a:spcBef>
                <a:spcPts val="1000"/>
              </a:spcBef>
              <a:spcAft>
                <a:spcPts val="1000"/>
              </a:spcAft>
              <a:buFontTx/>
              <a:buChar char="•"/>
            </a:pPr>
            <a:endParaRPr lang="en-GB" altLang="en-US" dirty="0">
              <a:solidFill>
                <a:srgbClr val="01225A"/>
              </a:solidFill>
            </a:endParaRPr>
          </a:p>
          <a:p>
            <a:pPr marL="342900" indent="-342900">
              <a:spcBef>
                <a:spcPct val="0"/>
              </a:spcBef>
              <a:buFontTx/>
              <a:buChar char="•"/>
            </a:pPr>
            <a:endParaRPr lang="en-GB" altLang="en-US" sz="2000" dirty="0">
              <a:solidFill>
                <a:srgbClr val="01225A"/>
              </a:solidFill>
            </a:endParaRPr>
          </a:p>
        </p:txBody>
      </p:sp>
      <p:sp>
        <p:nvSpPr>
          <p:cNvPr id="15" name="Content Placeholder 2">
            <a:extLst>
              <a:ext uri="{FF2B5EF4-FFF2-40B4-BE49-F238E27FC236}">
                <a16:creationId xmlns:a16="http://schemas.microsoft.com/office/drawing/2014/main" id="{89D09EF4-3F24-4F53-BFA3-5CD71DB86988}"/>
              </a:ext>
            </a:extLst>
          </p:cNvPr>
          <p:cNvSpPr txBox="1">
            <a:spLocks/>
          </p:cNvSpPr>
          <p:nvPr/>
        </p:nvSpPr>
        <p:spPr>
          <a:xfrm>
            <a:off x="488272" y="1141737"/>
            <a:ext cx="11398928" cy="4915076"/>
          </a:xfrm>
          <a:prstGeom prst="rect">
            <a:avLst/>
          </a:prstGeom>
        </p:spPr>
        <p:txBody>
          <a:bodyPr vert="horz" lIns="91440" tIns="45720" rIns="91440" bIns="45720" rtlCol="0">
            <a:noAutofit/>
          </a:bodyPr>
          <a:lstStyle>
            <a:lvl1pPr marL="0" indent="0" algn="l" defTabSz="457200" rtl="0" eaLnBrk="1" latinLnBrk="0" hangingPunct="1">
              <a:spcBef>
                <a:spcPct val="20000"/>
              </a:spcBef>
              <a:buClr>
                <a:schemeClr val="bg2"/>
              </a:buClr>
              <a:buFontTx/>
              <a:buNone/>
              <a:defRPr sz="2000" b="1" i="0" kern="1200">
                <a:solidFill>
                  <a:schemeClr val="tx1"/>
                </a:solidFill>
                <a:latin typeface="+mn-lt"/>
                <a:ea typeface="+mn-ea"/>
                <a:cs typeface="+mn-cs"/>
              </a:defRPr>
            </a:lvl1pPr>
            <a:lvl2pPr marL="742950" indent="-285750" algn="l" defTabSz="457200" rtl="0" eaLnBrk="1" latinLnBrk="0" hangingPunct="1">
              <a:spcBef>
                <a:spcPct val="20000"/>
              </a:spcBef>
              <a:buClr>
                <a:schemeClr val="bg2"/>
              </a:buClr>
              <a:buFont typeface="Arial"/>
              <a:buChar char="–"/>
              <a:defRPr sz="2800" kern="1200">
                <a:solidFill>
                  <a:schemeClr val="tx1">
                    <a:lumMod val="50000"/>
                    <a:lumOff val="50000"/>
                  </a:schemeClr>
                </a:solidFill>
                <a:latin typeface="+mn-lt"/>
                <a:ea typeface="+mn-ea"/>
                <a:cs typeface="+mn-cs"/>
              </a:defRPr>
            </a:lvl2pPr>
            <a:lvl3pPr marL="1143000" indent="-228600" algn="l" defTabSz="457200" rtl="0" eaLnBrk="1" latinLnBrk="0" hangingPunct="1">
              <a:spcBef>
                <a:spcPct val="20000"/>
              </a:spcBef>
              <a:buClr>
                <a:schemeClr val="bg2"/>
              </a:buClr>
              <a:buFont typeface="Arial"/>
              <a:buChar char="•"/>
              <a:defRPr sz="2400" kern="1200">
                <a:solidFill>
                  <a:schemeClr val="tx1">
                    <a:lumMod val="50000"/>
                    <a:lumOff val="5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marR="0" lvl="0" indent="-342900" algn="l" defTabSz="457200" rtl="0" eaLnBrk="1" fontAlgn="base" latinLnBrk="0" hangingPunct="1">
              <a:lnSpc>
                <a:spcPct val="100000"/>
              </a:lnSpc>
              <a:spcBef>
                <a:spcPct val="0"/>
              </a:spcBef>
              <a:spcAft>
                <a:spcPct val="0"/>
              </a:spcAft>
              <a:buClr>
                <a:srgbClr val="C50046"/>
              </a:buClr>
              <a:buSzTx/>
              <a:buFont typeface="Arial" panose="020B0604020202020204" pitchFamily="34" charset="0"/>
              <a:buChar char="•"/>
              <a:tabLst/>
              <a:defRPr/>
            </a:pPr>
            <a:r>
              <a:rPr kumimoji="0" lang="en-GB" altLang="en-US" sz="2400" b="0" i="0" u="none" strike="noStrike" kern="1200" cap="none" spc="0" normalizeH="0" baseline="0" noProof="0" dirty="0">
                <a:ln>
                  <a:noFill/>
                </a:ln>
                <a:solidFill>
                  <a:srgbClr val="01225A"/>
                </a:solidFill>
                <a:effectLst/>
                <a:uLnTx/>
                <a:uFillTx/>
                <a:latin typeface="Calibri"/>
                <a:ea typeface="+mn-ea"/>
                <a:cs typeface="+mn-cs"/>
              </a:rPr>
              <a:t>Dataset was release</a:t>
            </a:r>
            <a:r>
              <a:rPr kumimoji="0" lang="en-GB" altLang="en-US" sz="2400" b="0" i="0" u="none" strike="noStrike" kern="1200" cap="none" spc="0" normalizeH="0" noProof="0" dirty="0">
                <a:ln>
                  <a:noFill/>
                </a:ln>
                <a:solidFill>
                  <a:srgbClr val="01225A"/>
                </a:solidFill>
                <a:effectLst/>
                <a:uLnTx/>
                <a:uFillTx/>
                <a:latin typeface="Calibri"/>
                <a:ea typeface="+mn-ea"/>
                <a:cs typeface="+mn-cs"/>
              </a:rPr>
              <a:t> was </a:t>
            </a:r>
            <a:r>
              <a:rPr kumimoji="0" lang="en-GB" altLang="en-US" sz="2400" i="0" u="none" strike="noStrike" kern="1200" cap="none" spc="0" normalizeH="0" baseline="0" noProof="0" dirty="0">
                <a:ln>
                  <a:noFill/>
                </a:ln>
                <a:solidFill>
                  <a:srgbClr val="01225A"/>
                </a:solidFill>
                <a:effectLst/>
                <a:uLnTx/>
                <a:uFillTx/>
                <a:latin typeface="Calibri"/>
                <a:ea typeface="+mn-ea"/>
                <a:cs typeface="+mn-cs"/>
              </a:rPr>
              <a:t>delayed</a:t>
            </a:r>
            <a:r>
              <a:rPr kumimoji="0" lang="en-GB" altLang="en-US" sz="2400" b="0" i="0" u="none" strike="noStrike" kern="1200" cap="none" spc="0" normalizeH="0" baseline="0" noProof="0" dirty="0">
                <a:ln>
                  <a:noFill/>
                </a:ln>
                <a:solidFill>
                  <a:srgbClr val="01225A"/>
                </a:solidFill>
                <a:effectLst/>
                <a:uLnTx/>
                <a:uFillTx/>
                <a:latin typeface="Calibri"/>
                <a:ea typeface="+mn-ea"/>
                <a:cs typeface="+mn-cs"/>
              </a:rPr>
              <a:t> from </a:t>
            </a:r>
            <a:r>
              <a:rPr kumimoji="0" lang="en-GB" altLang="en-US" sz="2400" i="0" u="none" strike="noStrike" kern="1200" cap="none" spc="0" normalizeH="0" baseline="0" noProof="0" dirty="0">
                <a:ln>
                  <a:noFill/>
                </a:ln>
                <a:solidFill>
                  <a:srgbClr val="01225A"/>
                </a:solidFill>
                <a:effectLst/>
                <a:uLnTx/>
                <a:uFillTx/>
                <a:latin typeface="Calibri"/>
                <a:ea typeface="+mn-ea"/>
                <a:cs typeface="+mn-cs"/>
              </a:rPr>
              <a:t>mid-November 2021</a:t>
            </a:r>
            <a:r>
              <a:rPr kumimoji="0" lang="en-GB" altLang="en-US" sz="2400" i="0" u="none" strike="noStrike" kern="1200" cap="none" spc="0" normalizeH="0" noProof="0" dirty="0">
                <a:ln>
                  <a:noFill/>
                </a:ln>
                <a:solidFill>
                  <a:srgbClr val="01225A"/>
                </a:solidFill>
                <a:effectLst/>
                <a:uLnTx/>
                <a:uFillTx/>
                <a:latin typeface="Calibri"/>
                <a:ea typeface="+mn-ea"/>
                <a:cs typeface="+mn-cs"/>
              </a:rPr>
              <a:t> </a:t>
            </a:r>
            <a:r>
              <a:rPr kumimoji="0" lang="en-GB" altLang="en-US" sz="2400" b="0" i="0" u="none" strike="noStrike" kern="1200" cap="none" spc="0" normalizeH="0" noProof="0" dirty="0">
                <a:ln>
                  <a:noFill/>
                </a:ln>
                <a:solidFill>
                  <a:srgbClr val="01225A"/>
                </a:solidFill>
                <a:effectLst/>
                <a:uLnTx/>
                <a:uFillTx/>
                <a:latin typeface="Calibri"/>
                <a:ea typeface="+mn-ea"/>
                <a:cs typeface="+mn-cs"/>
              </a:rPr>
              <a:t>to </a:t>
            </a:r>
            <a:r>
              <a:rPr kumimoji="0" lang="en-GB" altLang="en-US" sz="2400" i="0" u="none" strike="noStrike" kern="1200" cap="none" spc="0" normalizeH="0" noProof="0" dirty="0">
                <a:ln>
                  <a:noFill/>
                </a:ln>
                <a:solidFill>
                  <a:srgbClr val="01225A"/>
                </a:solidFill>
                <a:effectLst/>
                <a:uLnTx/>
                <a:uFillTx/>
                <a:latin typeface="Calibri"/>
                <a:ea typeface="+mn-ea"/>
                <a:cs typeface="+mn-cs"/>
              </a:rPr>
              <a:t>12</a:t>
            </a:r>
            <a:r>
              <a:rPr kumimoji="0" lang="en-GB" altLang="en-US" sz="2400" i="0" u="none" strike="noStrike" kern="1200" cap="none" spc="0" normalizeH="0" baseline="30000" noProof="0" dirty="0">
                <a:ln>
                  <a:noFill/>
                </a:ln>
                <a:solidFill>
                  <a:srgbClr val="01225A"/>
                </a:solidFill>
                <a:effectLst/>
                <a:uLnTx/>
                <a:uFillTx/>
                <a:latin typeface="Calibri"/>
                <a:ea typeface="+mn-ea"/>
                <a:cs typeface="+mn-cs"/>
              </a:rPr>
              <a:t>th</a:t>
            </a:r>
            <a:r>
              <a:rPr kumimoji="0" lang="en-GB" altLang="en-US" sz="2400" i="0" u="none" strike="noStrike" kern="1200" cap="none" spc="0" normalizeH="0" noProof="0" dirty="0">
                <a:ln>
                  <a:noFill/>
                </a:ln>
                <a:solidFill>
                  <a:srgbClr val="01225A"/>
                </a:solidFill>
                <a:effectLst/>
                <a:uLnTx/>
                <a:uFillTx/>
                <a:latin typeface="Calibri"/>
                <a:ea typeface="+mn-ea"/>
                <a:cs typeface="+mn-cs"/>
              </a:rPr>
              <a:t> January 2022</a:t>
            </a:r>
            <a:endParaRPr kumimoji="0" lang="en-GB" altLang="en-US" sz="2400" i="0" u="none" strike="noStrike" kern="1200" cap="none" spc="0" normalizeH="0" baseline="0" noProof="0" dirty="0">
              <a:ln>
                <a:noFill/>
              </a:ln>
              <a:solidFill>
                <a:srgbClr val="01225A"/>
              </a:solidFill>
              <a:effectLst/>
              <a:uLnTx/>
              <a:uFillTx/>
              <a:latin typeface="Calibri"/>
              <a:ea typeface="+mn-ea"/>
              <a:cs typeface="+mn-cs"/>
            </a:endParaRPr>
          </a:p>
          <a:p>
            <a:pPr marL="742950" marR="0" lvl="1" indent="0" algn="l" defTabSz="457200" rtl="0" eaLnBrk="1" fontAlgn="base" latinLnBrk="0" hangingPunct="1">
              <a:lnSpc>
                <a:spcPct val="100000"/>
              </a:lnSpc>
              <a:spcBef>
                <a:spcPct val="0"/>
              </a:spcBef>
              <a:spcAft>
                <a:spcPct val="0"/>
              </a:spcAft>
              <a:buClr>
                <a:srgbClr val="C50046"/>
              </a:buClr>
              <a:buSzTx/>
              <a:buFont typeface="Arial"/>
              <a:buNone/>
              <a:tabLst/>
              <a:defRPr/>
            </a:pPr>
            <a:endParaRPr kumimoji="0" lang="en-GB" altLang="en-US" sz="2400" b="0" i="0" u="none" strike="noStrike" kern="1200" cap="none" spc="0" normalizeH="0" baseline="0" noProof="0" dirty="0">
              <a:ln>
                <a:noFill/>
              </a:ln>
              <a:solidFill>
                <a:srgbClr val="01225A"/>
              </a:solidFill>
              <a:effectLst/>
              <a:uLnTx/>
              <a:uFillTx/>
              <a:latin typeface="Calibri"/>
              <a:ea typeface="+mn-ea"/>
              <a:cs typeface="+mn-cs"/>
            </a:endParaRPr>
          </a:p>
          <a:p>
            <a:pPr marL="342900" lvl="0" indent="-342900" fontAlgn="base">
              <a:spcBef>
                <a:spcPct val="0"/>
              </a:spcBef>
              <a:spcAft>
                <a:spcPct val="0"/>
              </a:spcAft>
              <a:buClr>
                <a:srgbClr val="C50046"/>
              </a:buClr>
              <a:buFont typeface="Arial" panose="020B0604020202020204" pitchFamily="34" charset="0"/>
              <a:buChar char="•"/>
              <a:defRPr/>
            </a:pPr>
            <a:r>
              <a:rPr lang="en-GB" altLang="en-US" sz="2400" dirty="0">
                <a:solidFill>
                  <a:srgbClr val="01225A"/>
                </a:solidFill>
              </a:rPr>
              <a:t>52% </a:t>
            </a:r>
            <a:r>
              <a:rPr lang="en-GB" altLang="en-US" sz="2400" b="0" dirty="0">
                <a:solidFill>
                  <a:srgbClr val="01225A"/>
                </a:solidFill>
              </a:rPr>
              <a:t>of </a:t>
            </a:r>
            <a:r>
              <a:rPr lang="en-GB" altLang="en-US" sz="2400" dirty="0">
                <a:solidFill>
                  <a:srgbClr val="01225A"/>
                </a:solidFill>
              </a:rPr>
              <a:t>Year R </a:t>
            </a:r>
            <a:r>
              <a:rPr lang="en-GB" altLang="en-US" sz="2400" b="0" dirty="0">
                <a:solidFill>
                  <a:srgbClr val="01225A"/>
                </a:solidFill>
              </a:rPr>
              <a:t>children and </a:t>
            </a:r>
            <a:r>
              <a:rPr lang="en-GB" altLang="en-US" sz="2400" dirty="0">
                <a:solidFill>
                  <a:srgbClr val="01225A"/>
                </a:solidFill>
              </a:rPr>
              <a:t>12% </a:t>
            </a:r>
            <a:r>
              <a:rPr lang="en-GB" altLang="en-US" sz="2400" b="0" dirty="0">
                <a:solidFill>
                  <a:srgbClr val="01225A"/>
                </a:solidFill>
              </a:rPr>
              <a:t>of </a:t>
            </a:r>
            <a:r>
              <a:rPr lang="en-GB" altLang="en-US" sz="2400" dirty="0">
                <a:solidFill>
                  <a:srgbClr val="01225A"/>
                </a:solidFill>
              </a:rPr>
              <a:t>Year 6 </a:t>
            </a:r>
            <a:r>
              <a:rPr lang="en-GB" altLang="en-US" sz="2400" b="0" dirty="0">
                <a:solidFill>
                  <a:srgbClr val="01225A"/>
                </a:solidFill>
              </a:rPr>
              <a:t>children were measured in 2020/21 in Southampton Schools</a:t>
            </a:r>
          </a:p>
          <a:p>
            <a:pPr marL="342900" lvl="0" indent="-342900" fontAlgn="base">
              <a:spcBef>
                <a:spcPct val="0"/>
              </a:spcBef>
              <a:spcAft>
                <a:spcPct val="0"/>
              </a:spcAft>
              <a:buClr>
                <a:srgbClr val="C50046"/>
              </a:buClr>
              <a:buFont typeface="Arial" panose="020B0604020202020204" pitchFamily="34" charset="0"/>
              <a:buChar char="•"/>
              <a:defRPr/>
            </a:pPr>
            <a:endParaRPr kumimoji="0" lang="en-GB" altLang="en-US" sz="2400" b="0" i="0" u="none" strike="noStrike" kern="1200" cap="none" spc="0" normalizeH="0" baseline="0" noProof="0" dirty="0">
              <a:ln>
                <a:noFill/>
              </a:ln>
              <a:solidFill>
                <a:srgbClr val="01225A"/>
              </a:solidFill>
              <a:effectLst/>
              <a:uLnTx/>
              <a:uFillTx/>
              <a:latin typeface="Calibri"/>
              <a:ea typeface="+mn-ea"/>
              <a:cs typeface="+mn-cs"/>
            </a:endParaRPr>
          </a:p>
          <a:p>
            <a:pPr marL="342900" lvl="0" indent="-342900" fontAlgn="base">
              <a:spcBef>
                <a:spcPct val="0"/>
              </a:spcBef>
              <a:spcAft>
                <a:spcPct val="0"/>
              </a:spcAft>
              <a:buClr>
                <a:srgbClr val="C50046"/>
              </a:buClr>
              <a:buFont typeface="Arial" panose="020B0604020202020204" pitchFamily="34" charset="0"/>
              <a:buChar char="•"/>
              <a:defRPr/>
            </a:pPr>
            <a:r>
              <a:rPr kumimoji="0" lang="en-GB" altLang="en-US" sz="2400" b="0" i="0" u="none" strike="noStrike" kern="1200" cap="none" spc="0" normalizeH="0" baseline="0" noProof="0" dirty="0">
                <a:ln>
                  <a:noFill/>
                </a:ln>
                <a:solidFill>
                  <a:srgbClr val="01225A"/>
                </a:solidFill>
                <a:effectLst/>
                <a:uLnTx/>
                <a:uFillTx/>
                <a:latin typeface="Calibri"/>
                <a:ea typeface="+mn-ea"/>
                <a:cs typeface="+mn-cs"/>
              </a:rPr>
              <a:t>Recommended </a:t>
            </a:r>
            <a:r>
              <a:rPr kumimoji="0" lang="en-GB" altLang="en-US" sz="2400" i="0" u="none" strike="noStrike" kern="1200" cap="none" spc="0" normalizeH="0" baseline="0" noProof="0" dirty="0">
                <a:ln>
                  <a:noFill/>
                </a:ln>
                <a:solidFill>
                  <a:srgbClr val="01225A"/>
                </a:solidFill>
                <a:effectLst/>
                <a:uLnTx/>
                <a:uFillTx/>
                <a:latin typeface="Calibri"/>
                <a:ea typeface="+mn-ea"/>
                <a:cs typeface="+mn-cs"/>
              </a:rPr>
              <a:t>‘checks and</a:t>
            </a:r>
            <a:r>
              <a:rPr kumimoji="0" lang="en-GB" altLang="en-US" sz="2400" i="0" u="none" strike="noStrike" kern="1200" cap="none" spc="0" normalizeH="0" noProof="0" dirty="0">
                <a:ln>
                  <a:noFill/>
                </a:ln>
                <a:solidFill>
                  <a:srgbClr val="01225A"/>
                </a:solidFill>
                <a:effectLst/>
                <a:uLnTx/>
                <a:uFillTx/>
                <a:latin typeface="Calibri"/>
                <a:ea typeface="+mn-ea"/>
                <a:cs typeface="+mn-cs"/>
              </a:rPr>
              <a:t> balances’ carried out on data </a:t>
            </a:r>
            <a:r>
              <a:rPr kumimoji="0" lang="en-GB" altLang="en-US" sz="2400" b="0" i="0" u="none" strike="noStrike" kern="1200" cap="none" spc="0" normalizeH="0" noProof="0" dirty="0">
                <a:ln>
                  <a:noFill/>
                </a:ln>
                <a:solidFill>
                  <a:srgbClr val="01225A"/>
                </a:solidFill>
                <a:effectLst/>
                <a:uLnTx/>
                <a:uFillTx/>
                <a:latin typeface="Calibri"/>
                <a:ea typeface="+mn-ea"/>
                <a:cs typeface="+mn-cs"/>
              </a:rPr>
              <a:t>to see if smaller sample was representative of previous years and trends in changes in birth data by ethnic group before analysis</a:t>
            </a:r>
            <a:endParaRPr kumimoji="0" lang="en-GB" altLang="en-US" sz="2400" b="0" i="0" u="none" strike="noStrike" kern="1200" cap="none" spc="0" normalizeH="0" baseline="0" noProof="0" dirty="0">
              <a:ln>
                <a:noFill/>
              </a:ln>
              <a:solidFill>
                <a:srgbClr val="01225A"/>
              </a:solidFill>
              <a:effectLst/>
              <a:uLnTx/>
              <a:uFillTx/>
              <a:latin typeface="Calibri"/>
              <a:ea typeface="+mn-ea"/>
              <a:cs typeface="+mn-cs"/>
            </a:endParaRPr>
          </a:p>
          <a:p>
            <a:pPr marR="0" lvl="0" algn="l" defTabSz="457200" rtl="0" eaLnBrk="1" fontAlgn="base" latinLnBrk="0" hangingPunct="1">
              <a:lnSpc>
                <a:spcPct val="100000"/>
              </a:lnSpc>
              <a:spcBef>
                <a:spcPct val="0"/>
              </a:spcBef>
              <a:spcAft>
                <a:spcPct val="0"/>
              </a:spcAft>
              <a:buClr>
                <a:srgbClr val="C50046"/>
              </a:buClr>
              <a:buSzTx/>
              <a:tabLst/>
              <a:defRPr/>
            </a:pPr>
            <a:endParaRPr kumimoji="0" lang="en-GB" altLang="en-US" sz="2400" b="0" i="0" u="none" strike="noStrike" kern="1200" cap="none" spc="0" normalizeH="0" baseline="0" noProof="0" dirty="0">
              <a:ln>
                <a:noFill/>
              </a:ln>
              <a:solidFill>
                <a:srgbClr val="01225A"/>
              </a:solidFill>
              <a:effectLst/>
              <a:uLnTx/>
              <a:uFillTx/>
              <a:latin typeface="Calibri"/>
              <a:ea typeface="+mn-ea"/>
              <a:cs typeface="+mn-cs"/>
            </a:endParaRPr>
          </a:p>
          <a:p>
            <a:pPr marL="342900" marR="0" lvl="0" indent="-342900" algn="l" defTabSz="457200" rtl="0" eaLnBrk="1" fontAlgn="base" latinLnBrk="0" hangingPunct="1">
              <a:lnSpc>
                <a:spcPct val="100000"/>
              </a:lnSpc>
              <a:spcBef>
                <a:spcPct val="0"/>
              </a:spcBef>
              <a:spcAft>
                <a:spcPct val="0"/>
              </a:spcAft>
              <a:buClr>
                <a:srgbClr val="C50046"/>
              </a:buClr>
              <a:buSzTx/>
              <a:buFont typeface="Arial" panose="020B0604020202020204" pitchFamily="34" charset="0"/>
              <a:buChar char="•"/>
              <a:tabLst/>
              <a:defRPr/>
            </a:pPr>
            <a:r>
              <a:rPr kumimoji="0" lang="en-GB" altLang="en-US" sz="2400" i="0" u="none" strike="noStrike" kern="1200" cap="none" spc="0" normalizeH="0" baseline="0" noProof="0" dirty="0">
                <a:ln>
                  <a:noFill/>
                </a:ln>
                <a:solidFill>
                  <a:srgbClr val="01225A"/>
                </a:solidFill>
                <a:effectLst/>
                <a:uLnTx/>
                <a:uFillTx/>
                <a:latin typeface="Calibri"/>
                <a:ea typeface="+mn-ea"/>
                <a:cs typeface="+mn-cs"/>
              </a:rPr>
              <a:t>Year R </a:t>
            </a:r>
            <a:r>
              <a:rPr kumimoji="0" lang="en-GB" altLang="en-US" sz="2400" b="0" i="0" u="none" strike="noStrike" kern="1200" cap="none" spc="0" normalizeH="0" baseline="0" noProof="0" dirty="0">
                <a:ln>
                  <a:noFill/>
                </a:ln>
                <a:solidFill>
                  <a:srgbClr val="01225A"/>
                </a:solidFill>
                <a:effectLst/>
                <a:uLnTx/>
                <a:uFillTx/>
                <a:latin typeface="Calibri"/>
                <a:ea typeface="+mn-ea"/>
                <a:cs typeface="+mn-cs"/>
              </a:rPr>
              <a:t>data was evaluated as a robust sample for analysis as a single year</a:t>
            </a:r>
            <a:r>
              <a:rPr kumimoji="0" lang="en-GB" altLang="en-US" sz="2400" b="0" i="0" u="none" strike="noStrike" kern="1200" cap="none" spc="0" normalizeH="0" noProof="0" dirty="0">
                <a:ln>
                  <a:noFill/>
                </a:ln>
                <a:solidFill>
                  <a:srgbClr val="01225A"/>
                </a:solidFill>
                <a:effectLst/>
                <a:uLnTx/>
                <a:uFillTx/>
                <a:latin typeface="Calibri"/>
                <a:ea typeface="+mn-ea"/>
                <a:cs typeface="+mn-cs"/>
              </a:rPr>
              <a:t> (trends and deprivation)</a:t>
            </a:r>
          </a:p>
          <a:p>
            <a:pPr marL="342900" marR="0" lvl="0" indent="-342900" algn="l" defTabSz="457200" rtl="0" eaLnBrk="1" fontAlgn="base" latinLnBrk="0" hangingPunct="1">
              <a:lnSpc>
                <a:spcPct val="100000"/>
              </a:lnSpc>
              <a:spcBef>
                <a:spcPct val="0"/>
              </a:spcBef>
              <a:spcAft>
                <a:spcPct val="0"/>
              </a:spcAft>
              <a:buClr>
                <a:srgbClr val="C50046"/>
              </a:buClr>
              <a:buSzTx/>
              <a:buFont typeface="Arial" panose="020B0604020202020204" pitchFamily="34" charset="0"/>
              <a:buChar char="•"/>
              <a:tabLst/>
              <a:defRPr/>
            </a:pPr>
            <a:endParaRPr kumimoji="0" lang="en-GB" altLang="en-US" sz="2400" b="0" i="0" u="none" strike="noStrike" kern="1200" cap="none" spc="0" normalizeH="0" noProof="0" dirty="0">
              <a:ln>
                <a:noFill/>
              </a:ln>
              <a:solidFill>
                <a:srgbClr val="01225A"/>
              </a:solidFill>
              <a:effectLst/>
              <a:uLnTx/>
              <a:uFillTx/>
              <a:latin typeface="Calibri"/>
              <a:ea typeface="+mn-ea"/>
              <a:cs typeface="+mn-cs"/>
            </a:endParaRPr>
          </a:p>
          <a:p>
            <a:pPr marL="342900" marR="0" lvl="0" indent="-342900" algn="l" defTabSz="457200" rtl="0" eaLnBrk="1" fontAlgn="base" latinLnBrk="0" hangingPunct="1">
              <a:lnSpc>
                <a:spcPct val="100000"/>
              </a:lnSpc>
              <a:spcBef>
                <a:spcPct val="0"/>
              </a:spcBef>
              <a:spcAft>
                <a:spcPct val="0"/>
              </a:spcAft>
              <a:buClr>
                <a:srgbClr val="C50046"/>
              </a:buClr>
              <a:buSzTx/>
              <a:buFont typeface="Arial" panose="020B0604020202020204" pitchFamily="34" charset="0"/>
              <a:buChar char="•"/>
              <a:tabLst/>
              <a:defRPr/>
            </a:pPr>
            <a:r>
              <a:rPr lang="en-GB" altLang="en-US" sz="2400" baseline="0" dirty="0">
                <a:solidFill>
                  <a:srgbClr val="01225A"/>
                </a:solidFill>
                <a:latin typeface="Calibri"/>
              </a:rPr>
              <a:t>Year</a:t>
            </a:r>
            <a:r>
              <a:rPr lang="en-GB" altLang="en-US" sz="2400" dirty="0">
                <a:solidFill>
                  <a:srgbClr val="01225A"/>
                </a:solidFill>
                <a:latin typeface="Calibri"/>
              </a:rPr>
              <a:t> 6 </a:t>
            </a:r>
            <a:r>
              <a:rPr lang="en-GB" altLang="en-US" sz="2400" b="0" dirty="0">
                <a:solidFill>
                  <a:srgbClr val="01225A"/>
                </a:solidFill>
                <a:latin typeface="Calibri"/>
              </a:rPr>
              <a:t>data was evaluated as </a:t>
            </a:r>
            <a:r>
              <a:rPr lang="en-GB" altLang="en-US" sz="2400" dirty="0">
                <a:solidFill>
                  <a:srgbClr val="01225A"/>
                </a:solidFill>
                <a:latin typeface="Calibri"/>
              </a:rPr>
              <a:t>indicative</a:t>
            </a:r>
            <a:r>
              <a:rPr lang="en-GB" altLang="en-US" sz="2400" b="0" dirty="0">
                <a:solidFill>
                  <a:srgbClr val="01225A"/>
                </a:solidFill>
                <a:latin typeface="Calibri"/>
              </a:rPr>
              <a:t> but </a:t>
            </a:r>
            <a:r>
              <a:rPr lang="en-GB" altLang="en-US" sz="2400" dirty="0">
                <a:solidFill>
                  <a:srgbClr val="01225A"/>
                </a:solidFill>
                <a:latin typeface="Calibri"/>
              </a:rPr>
              <a:t>not robust </a:t>
            </a:r>
            <a:r>
              <a:rPr lang="en-GB" altLang="en-US" sz="2400" b="0" dirty="0">
                <a:solidFill>
                  <a:srgbClr val="01225A"/>
                </a:solidFill>
                <a:latin typeface="Calibri"/>
              </a:rPr>
              <a:t>for analysis as a single year</a:t>
            </a:r>
            <a:r>
              <a:rPr kumimoji="0" lang="en-GB" altLang="en-US" sz="2400" b="0" i="0" u="none" strike="noStrike" kern="1200" cap="none" spc="0" normalizeH="0" baseline="0" noProof="0" dirty="0">
                <a:ln>
                  <a:noFill/>
                </a:ln>
                <a:solidFill>
                  <a:srgbClr val="01225A"/>
                </a:solidFill>
                <a:effectLst/>
                <a:uLnTx/>
                <a:uFillTx/>
                <a:latin typeface="Calibri"/>
                <a:ea typeface="+mn-ea"/>
                <a:cs typeface="+mn-cs"/>
              </a:rPr>
              <a:t> </a:t>
            </a:r>
          </a:p>
          <a:p>
            <a:pPr marL="342900" marR="0" lvl="0" indent="-342900" algn="l" defTabSz="457200" rtl="0" eaLnBrk="1" fontAlgn="base" latinLnBrk="0" hangingPunct="1">
              <a:lnSpc>
                <a:spcPct val="100000"/>
              </a:lnSpc>
              <a:spcBef>
                <a:spcPct val="0"/>
              </a:spcBef>
              <a:spcAft>
                <a:spcPct val="0"/>
              </a:spcAft>
              <a:buClr>
                <a:srgbClr val="C50046"/>
              </a:buClr>
              <a:buSzTx/>
              <a:buFont typeface="Arial" panose="020B0604020202020204" pitchFamily="34" charset="0"/>
              <a:buChar char="•"/>
              <a:tabLst/>
              <a:defRPr/>
            </a:pPr>
            <a:endParaRPr kumimoji="0" lang="en-GB" altLang="en-US" sz="2400" b="0" i="0" u="none" strike="noStrike" kern="1200" cap="none" spc="0" normalizeH="0" baseline="0" noProof="0" dirty="0">
              <a:ln>
                <a:noFill/>
              </a:ln>
              <a:solidFill>
                <a:srgbClr val="01225A"/>
              </a:solidFill>
              <a:effectLst/>
              <a:uLnTx/>
              <a:uFillTx/>
              <a:latin typeface="Calibri"/>
              <a:ea typeface="+mn-ea"/>
              <a:cs typeface="+mn-cs"/>
            </a:endParaRPr>
          </a:p>
          <a:p>
            <a:pPr marL="342900" marR="0" lvl="0" indent="-342900" algn="l" defTabSz="457200" rtl="0" eaLnBrk="1" fontAlgn="base" latinLnBrk="0" hangingPunct="1">
              <a:lnSpc>
                <a:spcPct val="100000"/>
              </a:lnSpc>
              <a:spcBef>
                <a:spcPct val="0"/>
              </a:spcBef>
              <a:spcAft>
                <a:spcPct val="0"/>
              </a:spcAft>
              <a:buClr>
                <a:srgbClr val="C50046"/>
              </a:buClr>
              <a:buSzTx/>
              <a:buFont typeface="Arial" panose="020B0604020202020204" pitchFamily="34" charset="0"/>
              <a:buChar char="•"/>
              <a:tabLst/>
              <a:defRPr/>
            </a:pPr>
            <a:endParaRPr kumimoji="0" lang="en-GB" altLang="en-US" sz="2400" b="0" i="0" u="none" strike="noStrike" kern="1200" cap="none" spc="0" normalizeH="0" baseline="0" noProof="0" dirty="0">
              <a:ln>
                <a:noFill/>
              </a:ln>
              <a:solidFill>
                <a:srgbClr val="01225A"/>
              </a:solidFill>
              <a:effectLst/>
              <a:uLnTx/>
              <a:uFillTx/>
              <a:latin typeface="Calibri"/>
              <a:ea typeface="+mn-ea"/>
              <a:cs typeface="+mn-cs"/>
            </a:endParaRPr>
          </a:p>
        </p:txBody>
      </p:sp>
    </p:spTree>
    <p:extLst>
      <p:ext uri="{BB962C8B-B14F-4D97-AF65-F5344CB8AC3E}">
        <p14:creationId xmlns:p14="http://schemas.microsoft.com/office/powerpoint/2010/main" val="406277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4946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 name="Group 4">
            <a:extLst>
              <a:ext uri="{FF2B5EF4-FFF2-40B4-BE49-F238E27FC236}">
                <a16:creationId xmlns:a16="http://schemas.microsoft.com/office/drawing/2014/main" id="{2512F574-FA03-4683-BA8A-60A6B2FBA9B8}"/>
              </a:ext>
            </a:extLst>
          </p:cNvPr>
          <p:cNvGrpSpPr/>
          <p:nvPr/>
        </p:nvGrpSpPr>
        <p:grpSpPr>
          <a:xfrm>
            <a:off x="10256162" y="86616"/>
            <a:ext cx="1833073" cy="469216"/>
            <a:chOff x="830395" y="5405438"/>
            <a:chExt cx="2384443" cy="610351"/>
          </a:xfrm>
        </p:grpSpPr>
        <p:sp>
          <p:nvSpPr>
            <p:cNvPr id="6" name="Rectangle 5">
              <a:extLst>
                <a:ext uri="{FF2B5EF4-FFF2-40B4-BE49-F238E27FC236}">
                  <a16:creationId xmlns:a16="http://schemas.microsoft.com/office/drawing/2014/main" id="{865AAE6D-5356-4E04-897A-796819A5E578}"/>
                </a:ext>
              </a:extLst>
            </p:cNvPr>
            <p:cNvSpPr/>
            <p:nvPr/>
          </p:nvSpPr>
          <p:spPr>
            <a:xfrm>
              <a:off x="830395" y="5405438"/>
              <a:ext cx="2384443" cy="61035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US">
                  <a:solidFill>
                    <a:schemeClr val="bg1"/>
                  </a:solidFill>
                </a:rPr>
                <a:t>I</a:t>
              </a:r>
            </a:p>
          </p:txBody>
        </p:sp>
        <p:pic>
          <p:nvPicPr>
            <p:cNvPr id="7" name="Picture 6">
              <a:extLst>
                <a:ext uri="{FF2B5EF4-FFF2-40B4-BE49-F238E27FC236}">
                  <a16:creationId xmlns:a16="http://schemas.microsoft.com/office/drawing/2014/main" id="{9AD3293A-B512-453E-8F02-60B13D74E15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525" y="5484805"/>
              <a:ext cx="2195061" cy="464752"/>
            </a:xfrm>
            <a:prstGeom prst="rect">
              <a:avLst/>
            </a:prstGeom>
          </p:spPr>
        </p:pic>
      </p:grpSp>
      <p:sp>
        <p:nvSpPr>
          <p:cNvPr id="16" name="TextBox 15">
            <a:extLst>
              <a:ext uri="{FF2B5EF4-FFF2-40B4-BE49-F238E27FC236}">
                <a16:creationId xmlns:a16="http://schemas.microsoft.com/office/drawing/2014/main" id="{20F01C44-3D8F-4715-997F-03EB2D42128B}"/>
              </a:ext>
            </a:extLst>
          </p:cNvPr>
          <p:cNvSpPr txBox="1"/>
          <p:nvPr/>
        </p:nvSpPr>
        <p:spPr>
          <a:xfrm>
            <a:off x="905521" y="99044"/>
            <a:ext cx="9143254" cy="461665"/>
          </a:xfrm>
          <a:prstGeom prst="rect">
            <a:avLst/>
          </a:prstGeom>
          <a:noFill/>
        </p:spPr>
        <p:txBody>
          <a:bodyPr wrap="square" lIns="91440" tIns="45720" rIns="91440" bIns="45720" rtlCol="0" anchor="t">
            <a:spAutoFit/>
          </a:bodyPr>
          <a:lstStyle/>
          <a:p>
            <a:r>
              <a:rPr lang="en-GB" sz="2400" b="1" dirty="0">
                <a:solidFill>
                  <a:schemeClr val="bg1"/>
                </a:solidFill>
              </a:rPr>
              <a:t>Year R data</a:t>
            </a:r>
          </a:p>
        </p:txBody>
      </p:sp>
      <p:sp>
        <p:nvSpPr>
          <p:cNvPr id="10" name="Content Placeholder 2">
            <a:extLst>
              <a:ext uri="{FF2B5EF4-FFF2-40B4-BE49-F238E27FC236}">
                <a16:creationId xmlns:a16="http://schemas.microsoft.com/office/drawing/2014/main" id="{3680DA14-123C-4B3C-B2CB-F02313C546FF}"/>
              </a:ext>
            </a:extLst>
          </p:cNvPr>
          <p:cNvSpPr txBox="1">
            <a:spLocks/>
          </p:cNvSpPr>
          <p:nvPr/>
        </p:nvSpPr>
        <p:spPr>
          <a:xfrm>
            <a:off x="7432678" y="1227655"/>
            <a:ext cx="3324530" cy="489436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085850" lvl="1" indent="-342900">
              <a:spcBef>
                <a:spcPts val="1000"/>
              </a:spcBef>
              <a:spcAft>
                <a:spcPts val="1000"/>
              </a:spcAft>
              <a:buFontTx/>
              <a:buChar char="•"/>
            </a:pPr>
            <a:endParaRPr lang="en-GB" altLang="en-US" dirty="0">
              <a:solidFill>
                <a:srgbClr val="01225A"/>
              </a:solidFill>
            </a:endParaRPr>
          </a:p>
          <a:p>
            <a:pPr marL="342900" indent="-342900">
              <a:spcBef>
                <a:spcPct val="0"/>
              </a:spcBef>
              <a:buFontTx/>
              <a:buChar char="•"/>
            </a:pPr>
            <a:endParaRPr lang="en-GB" altLang="en-US" sz="2000" dirty="0">
              <a:solidFill>
                <a:srgbClr val="01225A"/>
              </a:solidFill>
            </a:endParaRPr>
          </a:p>
        </p:txBody>
      </p:sp>
      <p:sp>
        <p:nvSpPr>
          <p:cNvPr id="4" name="TextBox 3">
            <a:extLst>
              <a:ext uri="{FF2B5EF4-FFF2-40B4-BE49-F238E27FC236}">
                <a16:creationId xmlns:a16="http://schemas.microsoft.com/office/drawing/2014/main" id="{BF705881-AE29-465D-8644-083AB00A2749}"/>
              </a:ext>
            </a:extLst>
          </p:cNvPr>
          <p:cNvSpPr txBox="1"/>
          <p:nvPr/>
        </p:nvSpPr>
        <p:spPr>
          <a:xfrm>
            <a:off x="7790814" y="1047508"/>
            <a:ext cx="4298421" cy="4893647"/>
          </a:xfrm>
          <a:prstGeom prst="rect">
            <a:avLst/>
          </a:prstGeom>
          <a:noFill/>
        </p:spPr>
        <p:txBody>
          <a:bodyPr wrap="square" rtlCol="0">
            <a:spAutoFit/>
          </a:bodyPr>
          <a:lstStyle/>
          <a:p>
            <a:r>
              <a:rPr lang="en-GB" dirty="0"/>
              <a:t>Between 2016/17 and 2019/20 level of childhood obesity and excess weight for reception year children locally and nationally have largely remained at statistically similar levels*.</a:t>
            </a:r>
          </a:p>
          <a:p>
            <a:r>
              <a:rPr lang="en-GB" sz="1200" dirty="0"/>
              <a:t>*(Except for in 2017/18 Southampton had a significantly higher level than the national average for Year R obesity) </a:t>
            </a:r>
          </a:p>
          <a:p>
            <a:endParaRPr lang="en-GB" dirty="0"/>
          </a:p>
          <a:p>
            <a:r>
              <a:rPr lang="en-GB" dirty="0"/>
              <a:t>Latest data for 2020/21 shows a significantly higher increase for obesity and excess weight prevalence in year R locally and nationally compared to the previous four years. </a:t>
            </a:r>
          </a:p>
          <a:p>
            <a:endParaRPr lang="en-GB" dirty="0"/>
          </a:p>
          <a:p>
            <a:r>
              <a:rPr lang="en-GB" dirty="0"/>
              <a:t>The prevalence of obesity and excess weight for Southampton year R children is significantly higher than nationally levels whereas previously it was similar.</a:t>
            </a:r>
          </a:p>
        </p:txBody>
      </p:sp>
      <p:pic>
        <p:nvPicPr>
          <p:cNvPr id="9" name="Picture 8">
            <a:extLst>
              <a:ext uri="{FF2B5EF4-FFF2-40B4-BE49-F238E27FC236}">
                <a16:creationId xmlns:a16="http://schemas.microsoft.com/office/drawing/2014/main" id="{04F309DB-B5C6-4902-8CD0-999C21BC3D2A}"/>
              </a:ext>
            </a:extLst>
          </p:cNvPr>
          <p:cNvPicPr>
            <a:picLocks noChangeAspect="1"/>
          </p:cNvPicPr>
          <p:nvPr/>
        </p:nvPicPr>
        <p:blipFill rotWithShape="1">
          <a:blip r:embed="rId4"/>
          <a:srcRect l="3885"/>
          <a:stretch/>
        </p:blipFill>
        <p:spPr>
          <a:xfrm>
            <a:off x="151177" y="735979"/>
            <a:ext cx="7281501" cy="5246940"/>
          </a:xfrm>
          <a:prstGeom prst="rect">
            <a:avLst/>
          </a:prstGeom>
        </p:spPr>
      </p:pic>
      <p:sp>
        <p:nvSpPr>
          <p:cNvPr id="11" name="TextBox 10">
            <a:extLst>
              <a:ext uri="{FF2B5EF4-FFF2-40B4-BE49-F238E27FC236}">
                <a16:creationId xmlns:a16="http://schemas.microsoft.com/office/drawing/2014/main" id="{21058305-8AD8-4E3E-BAB1-434527B0F6AB}"/>
              </a:ext>
            </a:extLst>
          </p:cNvPr>
          <p:cNvSpPr txBox="1"/>
          <p:nvPr/>
        </p:nvSpPr>
        <p:spPr>
          <a:xfrm>
            <a:off x="151177" y="5982919"/>
            <a:ext cx="8804635" cy="646331"/>
          </a:xfrm>
          <a:prstGeom prst="rect">
            <a:avLst/>
          </a:prstGeom>
          <a:noFill/>
        </p:spPr>
        <p:txBody>
          <a:bodyPr wrap="square" rtlCol="0">
            <a:spAutoFit/>
          </a:bodyPr>
          <a:lstStyle/>
          <a:p>
            <a:r>
              <a:rPr lang="en-GB" dirty="0"/>
              <a:t>2020/21 England - Year R:	Obese 14.4%	Excess Weight 27.7%</a:t>
            </a:r>
          </a:p>
          <a:p>
            <a:r>
              <a:rPr lang="en-GB" dirty="0"/>
              <a:t>      Southampton - Year R:	Obese 17.1%	Excess Weight 32.7%</a:t>
            </a:r>
          </a:p>
        </p:txBody>
      </p:sp>
    </p:spTree>
    <p:extLst>
      <p:ext uri="{BB962C8B-B14F-4D97-AF65-F5344CB8AC3E}">
        <p14:creationId xmlns:p14="http://schemas.microsoft.com/office/powerpoint/2010/main" val="4129055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4946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 name="Group 4">
            <a:extLst>
              <a:ext uri="{FF2B5EF4-FFF2-40B4-BE49-F238E27FC236}">
                <a16:creationId xmlns:a16="http://schemas.microsoft.com/office/drawing/2014/main" id="{2512F574-FA03-4683-BA8A-60A6B2FBA9B8}"/>
              </a:ext>
            </a:extLst>
          </p:cNvPr>
          <p:cNvGrpSpPr/>
          <p:nvPr/>
        </p:nvGrpSpPr>
        <p:grpSpPr>
          <a:xfrm>
            <a:off x="10256162" y="86616"/>
            <a:ext cx="1833073" cy="469216"/>
            <a:chOff x="830395" y="5405438"/>
            <a:chExt cx="2384443" cy="610351"/>
          </a:xfrm>
        </p:grpSpPr>
        <p:sp>
          <p:nvSpPr>
            <p:cNvPr id="6" name="Rectangle 5">
              <a:extLst>
                <a:ext uri="{FF2B5EF4-FFF2-40B4-BE49-F238E27FC236}">
                  <a16:creationId xmlns:a16="http://schemas.microsoft.com/office/drawing/2014/main" id="{865AAE6D-5356-4E04-897A-796819A5E578}"/>
                </a:ext>
              </a:extLst>
            </p:cNvPr>
            <p:cNvSpPr/>
            <p:nvPr/>
          </p:nvSpPr>
          <p:spPr>
            <a:xfrm>
              <a:off x="830395" y="5405438"/>
              <a:ext cx="2384443" cy="61035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US">
                  <a:solidFill>
                    <a:schemeClr val="bg1"/>
                  </a:solidFill>
                </a:rPr>
                <a:t>I</a:t>
              </a:r>
            </a:p>
          </p:txBody>
        </p:sp>
        <p:pic>
          <p:nvPicPr>
            <p:cNvPr id="7" name="Picture 6">
              <a:extLst>
                <a:ext uri="{FF2B5EF4-FFF2-40B4-BE49-F238E27FC236}">
                  <a16:creationId xmlns:a16="http://schemas.microsoft.com/office/drawing/2014/main" id="{9AD3293A-B512-453E-8F02-60B13D74E15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525" y="5484805"/>
              <a:ext cx="2195061" cy="464752"/>
            </a:xfrm>
            <a:prstGeom prst="rect">
              <a:avLst/>
            </a:prstGeom>
          </p:spPr>
        </p:pic>
      </p:grpSp>
      <p:sp>
        <p:nvSpPr>
          <p:cNvPr id="16" name="TextBox 15">
            <a:extLst>
              <a:ext uri="{FF2B5EF4-FFF2-40B4-BE49-F238E27FC236}">
                <a16:creationId xmlns:a16="http://schemas.microsoft.com/office/drawing/2014/main" id="{20F01C44-3D8F-4715-997F-03EB2D42128B}"/>
              </a:ext>
            </a:extLst>
          </p:cNvPr>
          <p:cNvSpPr txBox="1"/>
          <p:nvPr/>
        </p:nvSpPr>
        <p:spPr>
          <a:xfrm>
            <a:off x="316002" y="103244"/>
            <a:ext cx="9761251" cy="461665"/>
          </a:xfrm>
          <a:prstGeom prst="rect">
            <a:avLst/>
          </a:prstGeom>
          <a:noFill/>
        </p:spPr>
        <p:txBody>
          <a:bodyPr wrap="square" lIns="91440" tIns="45720" rIns="91440" bIns="45720" rtlCol="0" anchor="t">
            <a:spAutoFit/>
          </a:bodyPr>
          <a:lstStyle/>
          <a:p>
            <a:r>
              <a:rPr lang="en-GB" sz="2400" b="1" dirty="0">
                <a:solidFill>
                  <a:schemeClr val="bg1"/>
                </a:solidFill>
              </a:rPr>
              <a:t>Year 6 data – 2020/21 sample data NOT robust for statistical comparisons</a:t>
            </a:r>
          </a:p>
        </p:txBody>
      </p:sp>
      <p:sp>
        <p:nvSpPr>
          <p:cNvPr id="10" name="Content Placeholder 2">
            <a:extLst>
              <a:ext uri="{FF2B5EF4-FFF2-40B4-BE49-F238E27FC236}">
                <a16:creationId xmlns:a16="http://schemas.microsoft.com/office/drawing/2014/main" id="{3680DA14-123C-4B3C-B2CB-F02313C546FF}"/>
              </a:ext>
            </a:extLst>
          </p:cNvPr>
          <p:cNvSpPr txBox="1">
            <a:spLocks/>
          </p:cNvSpPr>
          <p:nvPr/>
        </p:nvSpPr>
        <p:spPr>
          <a:xfrm>
            <a:off x="7432678" y="1227655"/>
            <a:ext cx="3324530" cy="489436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085850" lvl="1" indent="-342900">
              <a:spcBef>
                <a:spcPts val="1000"/>
              </a:spcBef>
              <a:spcAft>
                <a:spcPts val="1000"/>
              </a:spcAft>
              <a:buFontTx/>
              <a:buChar char="•"/>
            </a:pPr>
            <a:endParaRPr lang="en-GB" altLang="en-US" dirty="0">
              <a:solidFill>
                <a:srgbClr val="01225A"/>
              </a:solidFill>
            </a:endParaRPr>
          </a:p>
          <a:p>
            <a:pPr marL="342900" indent="-342900">
              <a:spcBef>
                <a:spcPct val="0"/>
              </a:spcBef>
              <a:buFontTx/>
              <a:buChar char="•"/>
            </a:pPr>
            <a:endParaRPr lang="en-GB" altLang="en-US" sz="2000" dirty="0">
              <a:solidFill>
                <a:srgbClr val="01225A"/>
              </a:solidFill>
            </a:endParaRPr>
          </a:p>
        </p:txBody>
      </p:sp>
      <p:sp>
        <p:nvSpPr>
          <p:cNvPr id="4" name="TextBox 3">
            <a:extLst>
              <a:ext uri="{FF2B5EF4-FFF2-40B4-BE49-F238E27FC236}">
                <a16:creationId xmlns:a16="http://schemas.microsoft.com/office/drawing/2014/main" id="{BF705881-AE29-465D-8644-083AB00A2749}"/>
              </a:ext>
            </a:extLst>
          </p:cNvPr>
          <p:cNvSpPr txBox="1"/>
          <p:nvPr/>
        </p:nvSpPr>
        <p:spPr>
          <a:xfrm>
            <a:off x="8474268" y="1251156"/>
            <a:ext cx="3205969" cy="3416320"/>
          </a:xfrm>
          <a:prstGeom prst="rect">
            <a:avLst/>
          </a:prstGeom>
          <a:noFill/>
        </p:spPr>
        <p:txBody>
          <a:bodyPr wrap="square" rtlCol="0">
            <a:spAutoFit/>
          </a:bodyPr>
          <a:lstStyle/>
          <a:p>
            <a:r>
              <a:rPr lang="en-GB" dirty="0"/>
              <a:t>The Year 6 2020/21 sample for Southampton was too small to make robust statistical comparisons </a:t>
            </a:r>
          </a:p>
          <a:p>
            <a:endParaRPr lang="en-GB" dirty="0"/>
          </a:p>
          <a:p>
            <a:r>
              <a:rPr lang="en-GB" dirty="0"/>
              <a:t>However the prevalence for Year 6 obesity (26%) and excess weight (41%) mirrors the national figures and increasing prevalence in the trend data follows the national direction of travel.</a:t>
            </a:r>
          </a:p>
        </p:txBody>
      </p:sp>
      <p:sp>
        <p:nvSpPr>
          <p:cNvPr id="11" name="TextBox 10">
            <a:extLst>
              <a:ext uri="{FF2B5EF4-FFF2-40B4-BE49-F238E27FC236}">
                <a16:creationId xmlns:a16="http://schemas.microsoft.com/office/drawing/2014/main" id="{21058305-8AD8-4E3E-BAB1-434527B0F6AB}"/>
              </a:ext>
            </a:extLst>
          </p:cNvPr>
          <p:cNvSpPr txBox="1"/>
          <p:nvPr/>
        </p:nvSpPr>
        <p:spPr>
          <a:xfrm>
            <a:off x="151177" y="5982919"/>
            <a:ext cx="8804635" cy="646331"/>
          </a:xfrm>
          <a:prstGeom prst="rect">
            <a:avLst/>
          </a:prstGeom>
          <a:noFill/>
        </p:spPr>
        <p:txBody>
          <a:bodyPr wrap="square" rtlCol="0">
            <a:spAutoFit/>
          </a:bodyPr>
          <a:lstStyle/>
          <a:p>
            <a:r>
              <a:rPr lang="en-GB" dirty="0"/>
              <a:t>2020/21 England - Year R:	Obese 25.5%	Excess Weight 40.9%</a:t>
            </a:r>
          </a:p>
          <a:p>
            <a:r>
              <a:rPr lang="en-GB" dirty="0"/>
              <a:t>      Southampton - Year R:	Obese 26.5%	Excess Weight 41.0%</a:t>
            </a:r>
          </a:p>
        </p:txBody>
      </p:sp>
      <p:pic>
        <p:nvPicPr>
          <p:cNvPr id="3" name="Picture 2">
            <a:extLst>
              <a:ext uri="{FF2B5EF4-FFF2-40B4-BE49-F238E27FC236}">
                <a16:creationId xmlns:a16="http://schemas.microsoft.com/office/drawing/2014/main" id="{41D63CAE-91E0-4DDE-9AC0-5F371C6DC867}"/>
              </a:ext>
            </a:extLst>
          </p:cNvPr>
          <p:cNvPicPr>
            <a:picLocks noChangeAspect="1"/>
          </p:cNvPicPr>
          <p:nvPr/>
        </p:nvPicPr>
        <p:blipFill>
          <a:blip r:embed="rId4"/>
          <a:stretch>
            <a:fillRect/>
          </a:stretch>
        </p:blipFill>
        <p:spPr>
          <a:xfrm>
            <a:off x="151176" y="649463"/>
            <a:ext cx="7438728" cy="5248901"/>
          </a:xfrm>
          <a:prstGeom prst="rect">
            <a:avLst/>
          </a:prstGeom>
        </p:spPr>
      </p:pic>
    </p:spTree>
    <p:extLst>
      <p:ext uri="{BB962C8B-B14F-4D97-AF65-F5344CB8AC3E}">
        <p14:creationId xmlns:p14="http://schemas.microsoft.com/office/powerpoint/2010/main" val="1307982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64">
            <a:extLst>
              <a:ext uri="{FF2B5EF4-FFF2-40B4-BE49-F238E27FC236}">
                <a16:creationId xmlns:a16="http://schemas.microsoft.com/office/drawing/2014/main" id="{23EED39F-1556-457A-9347-7249D507C806}"/>
              </a:ext>
            </a:extLst>
          </p:cNvPr>
          <p:cNvSpPr/>
          <p:nvPr/>
        </p:nvSpPr>
        <p:spPr>
          <a:xfrm>
            <a:off x="0" y="0"/>
            <a:ext cx="12192000" cy="64946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6" name="Group 65">
            <a:extLst>
              <a:ext uri="{FF2B5EF4-FFF2-40B4-BE49-F238E27FC236}">
                <a16:creationId xmlns:a16="http://schemas.microsoft.com/office/drawing/2014/main" id="{FD7AFE0E-3258-4CB6-A0BA-CC2D4520761B}"/>
              </a:ext>
            </a:extLst>
          </p:cNvPr>
          <p:cNvGrpSpPr/>
          <p:nvPr/>
        </p:nvGrpSpPr>
        <p:grpSpPr>
          <a:xfrm>
            <a:off x="10256162" y="86616"/>
            <a:ext cx="1833073" cy="469216"/>
            <a:chOff x="830395" y="5405438"/>
            <a:chExt cx="2384443" cy="610351"/>
          </a:xfrm>
        </p:grpSpPr>
        <p:sp>
          <p:nvSpPr>
            <p:cNvPr id="67" name="Rectangle 66">
              <a:extLst>
                <a:ext uri="{FF2B5EF4-FFF2-40B4-BE49-F238E27FC236}">
                  <a16:creationId xmlns:a16="http://schemas.microsoft.com/office/drawing/2014/main" id="{4A4150EA-C981-4650-83EA-75B0E0B59312}"/>
                </a:ext>
              </a:extLst>
            </p:cNvPr>
            <p:cNvSpPr/>
            <p:nvPr/>
          </p:nvSpPr>
          <p:spPr>
            <a:xfrm>
              <a:off x="830395" y="5405438"/>
              <a:ext cx="2384443" cy="61035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US">
                  <a:solidFill>
                    <a:schemeClr val="bg1"/>
                  </a:solidFill>
                </a:rPr>
                <a:t>I</a:t>
              </a:r>
            </a:p>
          </p:txBody>
        </p:sp>
        <p:pic>
          <p:nvPicPr>
            <p:cNvPr id="68" name="Picture 67">
              <a:extLst>
                <a:ext uri="{FF2B5EF4-FFF2-40B4-BE49-F238E27FC236}">
                  <a16:creationId xmlns:a16="http://schemas.microsoft.com/office/drawing/2014/main" id="{22DCF213-3437-4546-B61D-7F5CB5483DB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525" y="5484805"/>
              <a:ext cx="2195061" cy="464752"/>
            </a:xfrm>
            <a:prstGeom prst="rect">
              <a:avLst/>
            </a:prstGeom>
          </p:spPr>
        </p:pic>
      </p:grpSp>
      <p:sp>
        <p:nvSpPr>
          <p:cNvPr id="2" name="Title 1"/>
          <p:cNvSpPr>
            <a:spLocks noGrp="1"/>
          </p:cNvSpPr>
          <p:nvPr>
            <p:ph type="title"/>
          </p:nvPr>
        </p:nvSpPr>
        <p:spPr>
          <a:xfrm>
            <a:off x="2208659" y="54945"/>
            <a:ext cx="7774682" cy="597045"/>
          </a:xfrm>
        </p:spPr>
        <p:txBody>
          <a:bodyPr/>
          <a:lstStyle/>
          <a:p>
            <a:pPr algn="ctr"/>
            <a:r>
              <a:rPr lang="en-GB" sz="2400" b="1" dirty="0">
                <a:solidFill>
                  <a:schemeClr val="bg1"/>
                </a:solidFill>
                <a:latin typeface="+mn-lt"/>
              </a:rPr>
              <a:t>Sex differences</a:t>
            </a:r>
          </a:p>
        </p:txBody>
      </p:sp>
      <p:sp>
        <p:nvSpPr>
          <p:cNvPr id="120" name="TextBox 119">
            <a:extLst>
              <a:ext uri="{FF2B5EF4-FFF2-40B4-BE49-F238E27FC236}">
                <a16:creationId xmlns:a16="http://schemas.microsoft.com/office/drawing/2014/main" id="{2EC2BAA6-E279-4F48-8F10-38B21F58CC8F}"/>
              </a:ext>
            </a:extLst>
          </p:cNvPr>
          <p:cNvSpPr txBox="1"/>
          <p:nvPr/>
        </p:nvSpPr>
        <p:spPr>
          <a:xfrm>
            <a:off x="966539" y="710491"/>
            <a:ext cx="3843586" cy="461665"/>
          </a:xfrm>
          <a:prstGeom prst="rect">
            <a:avLst/>
          </a:prstGeom>
          <a:noFill/>
        </p:spPr>
        <p:txBody>
          <a:bodyPr wrap="square">
            <a:spAutoFit/>
          </a:bodyPr>
          <a:lstStyle/>
          <a:p>
            <a:pPr algn="ctr"/>
            <a:r>
              <a:rPr lang="en-GB" sz="2400" b="1" dirty="0"/>
              <a:t>Year R</a:t>
            </a:r>
            <a:endParaRPr lang="en-GB" sz="2400" dirty="0"/>
          </a:p>
        </p:txBody>
      </p:sp>
      <p:sp>
        <p:nvSpPr>
          <p:cNvPr id="99" name="TextBox 98">
            <a:extLst>
              <a:ext uri="{FF2B5EF4-FFF2-40B4-BE49-F238E27FC236}">
                <a16:creationId xmlns:a16="http://schemas.microsoft.com/office/drawing/2014/main" id="{63466753-CE5A-498B-AE7E-8B5F2679E3AD}"/>
              </a:ext>
            </a:extLst>
          </p:cNvPr>
          <p:cNvSpPr txBox="1"/>
          <p:nvPr/>
        </p:nvSpPr>
        <p:spPr>
          <a:xfrm>
            <a:off x="7087971" y="2813159"/>
            <a:ext cx="2886491" cy="461665"/>
          </a:xfrm>
          <a:prstGeom prst="rect">
            <a:avLst/>
          </a:prstGeom>
          <a:noFill/>
        </p:spPr>
        <p:txBody>
          <a:bodyPr wrap="square">
            <a:spAutoFit/>
          </a:bodyPr>
          <a:lstStyle/>
          <a:p>
            <a:r>
              <a:rPr lang="en-GB" sz="2400" b="1" dirty="0">
                <a:solidFill>
                  <a:srgbClr val="1B3D69"/>
                </a:solidFill>
              </a:rPr>
              <a:t>40.5%</a:t>
            </a:r>
            <a:r>
              <a:rPr lang="en-GB" sz="2400" b="1" dirty="0"/>
              <a:t>		</a:t>
            </a:r>
            <a:r>
              <a:rPr lang="en-GB" sz="2400" b="1" dirty="0">
                <a:solidFill>
                  <a:srgbClr val="8BB7C5"/>
                </a:solidFill>
              </a:rPr>
              <a:t>33.2%</a:t>
            </a:r>
            <a:endParaRPr lang="en-GB" sz="2400" dirty="0">
              <a:solidFill>
                <a:srgbClr val="8BB7C5"/>
              </a:solidFill>
            </a:endParaRPr>
          </a:p>
        </p:txBody>
      </p:sp>
      <p:sp>
        <p:nvSpPr>
          <p:cNvPr id="100" name="TextBox 99">
            <a:extLst>
              <a:ext uri="{FF2B5EF4-FFF2-40B4-BE49-F238E27FC236}">
                <a16:creationId xmlns:a16="http://schemas.microsoft.com/office/drawing/2014/main" id="{CF44D2C8-1073-4FE7-BEDA-1A6ABD4E55D4}"/>
              </a:ext>
            </a:extLst>
          </p:cNvPr>
          <p:cNvSpPr txBox="1"/>
          <p:nvPr/>
        </p:nvSpPr>
        <p:spPr>
          <a:xfrm>
            <a:off x="7087971" y="5048754"/>
            <a:ext cx="2886491" cy="461665"/>
          </a:xfrm>
          <a:prstGeom prst="rect">
            <a:avLst/>
          </a:prstGeom>
          <a:noFill/>
        </p:spPr>
        <p:txBody>
          <a:bodyPr wrap="square">
            <a:spAutoFit/>
          </a:bodyPr>
          <a:lstStyle/>
          <a:p>
            <a:r>
              <a:rPr lang="en-GB" sz="2400" b="1" dirty="0">
                <a:solidFill>
                  <a:srgbClr val="1B3D69"/>
                </a:solidFill>
              </a:rPr>
              <a:t>26.5%</a:t>
            </a:r>
            <a:r>
              <a:rPr lang="en-GB" sz="2400" b="1" dirty="0"/>
              <a:t>		</a:t>
            </a:r>
            <a:r>
              <a:rPr lang="en-GB" sz="2400" b="1" dirty="0">
                <a:solidFill>
                  <a:srgbClr val="8BB7C5"/>
                </a:solidFill>
              </a:rPr>
              <a:t>20.3%</a:t>
            </a:r>
            <a:endParaRPr lang="en-GB" sz="2400" dirty="0">
              <a:solidFill>
                <a:srgbClr val="8BB7C5"/>
              </a:solidFill>
            </a:endParaRPr>
          </a:p>
        </p:txBody>
      </p:sp>
      <p:sp>
        <p:nvSpPr>
          <p:cNvPr id="101" name="TextBox 100">
            <a:extLst>
              <a:ext uri="{FF2B5EF4-FFF2-40B4-BE49-F238E27FC236}">
                <a16:creationId xmlns:a16="http://schemas.microsoft.com/office/drawing/2014/main" id="{583997B1-1B91-4855-A506-4D204380238E}"/>
              </a:ext>
            </a:extLst>
          </p:cNvPr>
          <p:cNvSpPr txBox="1"/>
          <p:nvPr/>
        </p:nvSpPr>
        <p:spPr>
          <a:xfrm>
            <a:off x="10471441" y="1625470"/>
            <a:ext cx="1225270" cy="1446550"/>
          </a:xfrm>
          <a:prstGeom prst="rect">
            <a:avLst/>
          </a:prstGeom>
          <a:noFill/>
        </p:spPr>
        <p:txBody>
          <a:bodyPr wrap="square">
            <a:spAutoFit/>
          </a:bodyPr>
          <a:lstStyle/>
          <a:p>
            <a:pPr algn="ctr"/>
            <a:r>
              <a:rPr lang="en-GB" sz="1600" b="1" dirty="0"/>
              <a:t>% Point gap</a:t>
            </a:r>
          </a:p>
          <a:p>
            <a:pPr algn="ctr"/>
            <a:r>
              <a:rPr lang="en-GB" sz="2400" b="1" dirty="0">
                <a:solidFill>
                  <a:srgbClr val="D50057"/>
                </a:solidFill>
              </a:rPr>
              <a:t>7.3%</a:t>
            </a:r>
          </a:p>
          <a:p>
            <a:pPr algn="ctr"/>
            <a:r>
              <a:rPr lang="en-GB" sz="1600" b="1" i="1" dirty="0">
                <a:solidFill>
                  <a:srgbClr val="D50057"/>
                </a:solidFill>
              </a:rPr>
              <a:t>Males significantly higher</a:t>
            </a:r>
            <a:endParaRPr lang="en-GB" sz="1600" i="1" dirty="0">
              <a:solidFill>
                <a:srgbClr val="D50057"/>
              </a:solidFill>
            </a:endParaRPr>
          </a:p>
        </p:txBody>
      </p:sp>
      <p:sp>
        <p:nvSpPr>
          <p:cNvPr id="102" name="TextBox 101">
            <a:extLst>
              <a:ext uri="{FF2B5EF4-FFF2-40B4-BE49-F238E27FC236}">
                <a16:creationId xmlns:a16="http://schemas.microsoft.com/office/drawing/2014/main" id="{13843D99-4CCF-4A11-AB5A-19DD4BB9A202}"/>
              </a:ext>
            </a:extLst>
          </p:cNvPr>
          <p:cNvSpPr txBox="1"/>
          <p:nvPr/>
        </p:nvSpPr>
        <p:spPr>
          <a:xfrm>
            <a:off x="10471441" y="3894029"/>
            <a:ext cx="1225270" cy="1446550"/>
          </a:xfrm>
          <a:prstGeom prst="rect">
            <a:avLst/>
          </a:prstGeom>
          <a:noFill/>
        </p:spPr>
        <p:txBody>
          <a:bodyPr wrap="square">
            <a:spAutoFit/>
          </a:bodyPr>
          <a:lstStyle/>
          <a:p>
            <a:pPr algn="ctr"/>
            <a:r>
              <a:rPr lang="en-GB" sz="1600" b="1" dirty="0"/>
              <a:t>% Point gap</a:t>
            </a:r>
          </a:p>
          <a:p>
            <a:pPr algn="ctr"/>
            <a:r>
              <a:rPr lang="en-GB" sz="2400" b="1" dirty="0">
                <a:solidFill>
                  <a:srgbClr val="D50057"/>
                </a:solidFill>
              </a:rPr>
              <a:t>6.2%</a:t>
            </a:r>
          </a:p>
          <a:p>
            <a:pPr algn="ctr"/>
            <a:r>
              <a:rPr lang="en-GB" sz="1600" b="1" i="1" dirty="0">
                <a:solidFill>
                  <a:srgbClr val="D50057"/>
                </a:solidFill>
              </a:rPr>
              <a:t>Males significantly higher</a:t>
            </a:r>
            <a:endParaRPr lang="en-GB" sz="1600" i="1" dirty="0">
              <a:solidFill>
                <a:srgbClr val="D50057"/>
              </a:solidFill>
            </a:endParaRPr>
          </a:p>
        </p:txBody>
      </p:sp>
      <p:sp>
        <p:nvSpPr>
          <p:cNvPr id="103" name="TextBox 102">
            <a:extLst>
              <a:ext uri="{FF2B5EF4-FFF2-40B4-BE49-F238E27FC236}">
                <a16:creationId xmlns:a16="http://schemas.microsoft.com/office/drawing/2014/main" id="{E229C268-0946-4811-B331-4963D9BEE96C}"/>
              </a:ext>
            </a:extLst>
          </p:cNvPr>
          <p:cNvSpPr txBox="1"/>
          <p:nvPr/>
        </p:nvSpPr>
        <p:spPr>
          <a:xfrm>
            <a:off x="6953002" y="710491"/>
            <a:ext cx="3843586" cy="461665"/>
          </a:xfrm>
          <a:prstGeom prst="rect">
            <a:avLst/>
          </a:prstGeom>
          <a:noFill/>
        </p:spPr>
        <p:txBody>
          <a:bodyPr wrap="square">
            <a:spAutoFit/>
          </a:bodyPr>
          <a:lstStyle/>
          <a:p>
            <a:pPr algn="ctr"/>
            <a:r>
              <a:rPr lang="en-GB" sz="2400" b="1" dirty="0"/>
              <a:t>Year 6</a:t>
            </a:r>
            <a:endParaRPr lang="en-GB" sz="2400" dirty="0"/>
          </a:p>
        </p:txBody>
      </p:sp>
      <p:sp>
        <p:nvSpPr>
          <p:cNvPr id="104" name="TextBox 103">
            <a:extLst>
              <a:ext uri="{FF2B5EF4-FFF2-40B4-BE49-F238E27FC236}">
                <a16:creationId xmlns:a16="http://schemas.microsoft.com/office/drawing/2014/main" id="{53A7C8BC-D3D3-4E51-8C1F-CD335A45031B}"/>
              </a:ext>
            </a:extLst>
          </p:cNvPr>
          <p:cNvSpPr txBox="1"/>
          <p:nvPr/>
        </p:nvSpPr>
        <p:spPr>
          <a:xfrm>
            <a:off x="1423022" y="2813159"/>
            <a:ext cx="2886491" cy="461665"/>
          </a:xfrm>
          <a:prstGeom prst="rect">
            <a:avLst/>
          </a:prstGeom>
          <a:noFill/>
        </p:spPr>
        <p:txBody>
          <a:bodyPr wrap="square">
            <a:spAutoFit/>
          </a:bodyPr>
          <a:lstStyle/>
          <a:p>
            <a:r>
              <a:rPr lang="en-GB" sz="2400" b="1" dirty="0">
                <a:solidFill>
                  <a:srgbClr val="1B3D69"/>
                </a:solidFill>
              </a:rPr>
              <a:t>25.2%</a:t>
            </a:r>
            <a:r>
              <a:rPr lang="en-GB" sz="2400" b="1" dirty="0"/>
              <a:t>		</a:t>
            </a:r>
            <a:r>
              <a:rPr lang="en-GB" sz="2400" b="1" dirty="0">
                <a:solidFill>
                  <a:srgbClr val="8BB7C5"/>
                </a:solidFill>
              </a:rPr>
              <a:t>25.9%</a:t>
            </a:r>
            <a:endParaRPr lang="en-GB" sz="2400" dirty="0">
              <a:solidFill>
                <a:srgbClr val="8BB7C5"/>
              </a:solidFill>
            </a:endParaRPr>
          </a:p>
        </p:txBody>
      </p:sp>
      <p:sp>
        <p:nvSpPr>
          <p:cNvPr id="105" name="TextBox 104">
            <a:extLst>
              <a:ext uri="{FF2B5EF4-FFF2-40B4-BE49-F238E27FC236}">
                <a16:creationId xmlns:a16="http://schemas.microsoft.com/office/drawing/2014/main" id="{486D6330-B2A3-4CFB-8775-3993E52B13BD}"/>
              </a:ext>
            </a:extLst>
          </p:cNvPr>
          <p:cNvSpPr txBox="1"/>
          <p:nvPr/>
        </p:nvSpPr>
        <p:spPr>
          <a:xfrm>
            <a:off x="1423022" y="5048754"/>
            <a:ext cx="2886491" cy="461665"/>
          </a:xfrm>
          <a:prstGeom prst="rect">
            <a:avLst/>
          </a:prstGeom>
          <a:noFill/>
        </p:spPr>
        <p:txBody>
          <a:bodyPr wrap="square">
            <a:spAutoFit/>
          </a:bodyPr>
          <a:lstStyle/>
          <a:p>
            <a:r>
              <a:rPr lang="en-GB" sz="2400" b="1" dirty="0">
                <a:solidFill>
                  <a:srgbClr val="1B3D69"/>
                </a:solidFill>
              </a:rPr>
              <a:t>11.8%</a:t>
            </a:r>
            <a:r>
              <a:rPr lang="en-GB" sz="2400" b="1" dirty="0"/>
              <a:t>		</a:t>
            </a:r>
            <a:r>
              <a:rPr lang="en-GB" sz="2400" b="1" dirty="0">
                <a:solidFill>
                  <a:srgbClr val="8BB7C5"/>
                </a:solidFill>
              </a:rPr>
              <a:t>12.0%</a:t>
            </a:r>
            <a:endParaRPr lang="en-GB" sz="2400" dirty="0">
              <a:solidFill>
                <a:srgbClr val="8BB7C5"/>
              </a:solidFill>
            </a:endParaRPr>
          </a:p>
        </p:txBody>
      </p:sp>
      <p:sp>
        <p:nvSpPr>
          <p:cNvPr id="107" name="TextBox 106">
            <a:extLst>
              <a:ext uri="{FF2B5EF4-FFF2-40B4-BE49-F238E27FC236}">
                <a16:creationId xmlns:a16="http://schemas.microsoft.com/office/drawing/2014/main" id="{46EB4B56-6B24-45D7-8333-D18CBBB3F09E}"/>
              </a:ext>
            </a:extLst>
          </p:cNvPr>
          <p:cNvSpPr txBox="1"/>
          <p:nvPr/>
        </p:nvSpPr>
        <p:spPr>
          <a:xfrm>
            <a:off x="4690151" y="1625470"/>
            <a:ext cx="1225270" cy="1200329"/>
          </a:xfrm>
          <a:prstGeom prst="rect">
            <a:avLst/>
          </a:prstGeom>
          <a:noFill/>
        </p:spPr>
        <p:txBody>
          <a:bodyPr wrap="square">
            <a:spAutoFit/>
          </a:bodyPr>
          <a:lstStyle/>
          <a:p>
            <a:pPr algn="ctr"/>
            <a:r>
              <a:rPr lang="en-GB" sz="1600" b="1" dirty="0"/>
              <a:t>% Point gap</a:t>
            </a:r>
          </a:p>
          <a:p>
            <a:pPr algn="ctr"/>
            <a:r>
              <a:rPr lang="en-GB" sz="2400" b="1" dirty="0">
                <a:solidFill>
                  <a:srgbClr val="FF6B00"/>
                </a:solidFill>
              </a:rPr>
              <a:t>0.7%</a:t>
            </a:r>
          </a:p>
          <a:p>
            <a:pPr algn="ctr"/>
            <a:r>
              <a:rPr lang="en-GB" sz="1600" b="1" i="1" dirty="0">
                <a:solidFill>
                  <a:srgbClr val="FF6B00"/>
                </a:solidFill>
              </a:rPr>
              <a:t>Statistically similar</a:t>
            </a:r>
            <a:endParaRPr lang="en-GB" sz="1600" i="1" dirty="0">
              <a:solidFill>
                <a:srgbClr val="FF6B00"/>
              </a:solidFill>
            </a:endParaRPr>
          </a:p>
        </p:txBody>
      </p:sp>
      <p:sp>
        <p:nvSpPr>
          <p:cNvPr id="108" name="TextBox 107">
            <a:extLst>
              <a:ext uri="{FF2B5EF4-FFF2-40B4-BE49-F238E27FC236}">
                <a16:creationId xmlns:a16="http://schemas.microsoft.com/office/drawing/2014/main" id="{9E16094B-545E-46D2-BE84-3C643606536F}"/>
              </a:ext>
            </a:extLst>
          </p:cNvPr>
          <p:cNvSpPr txBox="1"/>
          <p:nvPr/>
        </p:nvSpPr>
        <p:spPr>
          <a:xfrm>
            <a:off x="4690151" y="3894029"/>
            <a:ext cx="1225270" cy="1200329"/>
          </a:xfrm>
          <a:prstGeom prst="rect">
            <a:avLst/>
          </a:prstGeom>
          <a:noFill/>
        </p:spPr>
        <p:txBody>
          <a:bodyPr wrap="square">
            <a:spAutoFit/>
          </a:bodyPr>
          <a:lstStyle/>
          <a:p>
            <a:pPr algn="ctr"/>
            <a:r>
              <a:rPr lang="en-GB" sz="1600" b="1" dirty="0"/>
              <a:t>% Point gap</a:t>
            </a:r>
          </a:p>
          <a:p>
            <a:pPr algn="ctr"/>
            <a:r>
              <a:rPr lang="en-GB" sz="2400" b="1" dirty="0">
                <a:solidFill>
                  <a:srgbClr val="FF6B00"/>
                </a:solidFill>
              </a:rPr>
              <a:t>0.2%</a:t>
            </a:r>
          </a:p>
          <a:p>
            <a:pPr algn="ctr"/>
            <a:r>
              <a:rPr lang="en-GB" sz="1600" b="1" dirty="0">
                <a:solidFill>
                  <a:srgbClr val="FF6B00"/>
                </a:solidFill>
              </a:rPr>
              <a:t>Statistically similar</a:t>
            </a:r>
          </a:p>
        </p:txBody>
      </p:sp>
      <p:sp>
        <p:nvSpPr>
          <p:cNvPr id="109" name="TextBox 108">
            <a:extLst>
              <a:ext uri="{FF2B5EF4-FFF2-40B4-BE49-F238E27FC236}">
                <a16:creationId xmlns:a16="http://schemas.microsoft.com/office/drawing/2014/main" id="{66C1CADB-ECDD-4754-8AA3-07EC310AD333}"/>
              </a:ext>
            </a:extLst>
          </p:cNvPr>
          <p:cNvSpPr txBox="1"/>
          <p:nvPr/>
        </p:nvSpPr>
        <p:spPr>
          <a:xfrm>
            <a:off x="186429" y="1241896"/>
            <a:ext cx="3590441" cy="400110"/>
          </a:xfrm>
          <a:prstGeom prst="rect">
            <a:avLst/>
          </a:prstGeom>
          <a:noFill/>
        </p:spPr>
        <p:txBody>
          <a:bodyPr wrap="square">
            <a:spAutoFit/>
          </a:bodyPr>
          <a:lstStyle/>
          <a:p>
            <a:r>
              <a:rPr lang="en-GB" sz="2000" b="1" dirty="0">
                <a:solidFill>
                  <a:srgbClr val="E8A519"/>
                </a:solidFill>
              </a:rPr>
              <a:t>Overweight</a:t>
            </a:r>
            <a:r>
              <a:rPr lang="en-GB" b="1" dirty="0">
                <a:solidFill>
                  <a:srgbClr val="E8A519"/>
                </a:solidFill>
              </a:rPr>
              <a:t> including obese</a:t>
            </a:r>
            <a:endParaRPr lang="en-GB" dirty="0">
              <a:solidFill>
                <a:srgbClr val="E8A519"/>
              </a:solidFill>
            </a:endParaRPr>
          </a:p>
        </p:txBody>
      </p:sp>
      <p:sp>
        <p:nvSpPr>
          <p:cNvPr id="110" name="TextBox 109">
            <a:extLst>
              <a:ext uri="{FF2B5EF4-FFF2-40B4-BE49-F238E27FC236}">
                <a16:creationId xmlns:a16="http://schemas.microsoft.com/office/drawing/2014/main" id="{D95EFCB1-C26B-48A5-BBFF-BB588C0F0F71}"/>
              </a:ext>
            </a:extLst>
          </p:cNvPr>
          <p:cNvSpPr txBox="1"/>
          <p:nvPr/>
        </p:nvSpPr>
        <p:spPr>
          <a:xfrm>
            <a:off x="6262578" y="1241896"/>
            <a:ext cx="3590441" cy="400110"/>
          </a:xfrm>
          <a:prstGeom prst="rect">
            <a:avLst/>
          </a:prstGeom>
          <a:noFill/>
        </p:spPr>
        <p:txBody>
          <a:bodyPr wrap="square">
            <a:spAutoFit/>
          </a:bodyPr>
          <a:lstStyle/>
          <a:p>
            <a:r>
              <a:rPr lang="en-GB" sz="2000" b="1" dirty="0">
                <a:solidFill>
                  <a:srgbClr val="E8A519"/>
                </a:solidFill>
              </a:rPr>
              <a:t>Overweight including obese</a:t>
            </a:r>
            <a:endParaRPr lang="en-GB" sz="2000" dirty="0">
              <a:solidFill>
                <a:srgbClr val="E8A519"/>
              </a:solidFill>
            </a:endParaRPr>
          </a:p>
        </p:txBody>
      </p:sp>
      <p:sp>
        <p:nvSpPr>
          <p:cNvPr id="111" name="TextBox 110">
            <a:extLst>
              <a:ext uri="{FF2B5EF4-FFF2-40B4-BE49-F238E27FC236}">
                <a16:creationId xmlns:a16="http://schemas.microsoft.com/office/drawing/2014/main" id="{159986F0-3112-4E8C-835B-523B3D7D456B}"/>
              </a:ext>
            </a:extLst>
          </p:cNvPr>
          <p:cNvSpPr txBox="1"/>
          <p:nvPr/>
        </p:nvSpPr>
        <p:spPr>
          <a:xfrm>
            <a:off x="6262578" y="3491143"/>
            <a:ext cx="3590441" cy="400110"/>
          </a:xfrm>
          <a:prstGeom prst="rect">
            <a:avLst/>
          </a:prstGeom>
          <a:noFill/>
        </p:spPr>
        <p:txBody>
          <a:bodyPr wrap="square">
            <a:spAutoFit/>
          </a:bodyPr>
          <a:lstStyle/>
          <a:p>
            <a:r>
              <a:rPr lang="en-GB" sz="2000" b="1" dirty="0">
                <a:solidFill>
                  <a:srgbClr val="D50057"/>
                </a:solidFill>
              </a:rPr>
              <a:t>Obese</a:t>
            </a:r>
            <a:endParaRPr lang="en-GB" dirty="0">
              <a:solidFill>
                <a:srgbClr val="D50057"/>
              </a:solidFill>
            </a:endParaRPr>
          </a:p>
        </p:txBody>
      </p:sp>
      <p:sp>
        <p:nvSpPr>
          <p:cNvPr id="112" name="TextBox 111">
            <a:extLst>
              <a:ext uri="{FF2B5EF4-FFF2-40B4-BE49-F238E27FC236}">
                <a16:creationId xmlns:a16="http://schemas.microsoft.com/office/drawing/2014/main" id="{D467497C-DF33-40E4-A099-23B22A23981A}"/>
              </a:ext>
            </a:extLst>
          </p:cNvPr>
          <p:cNvSpPr txBox="1"/>
          <p:nvPr/>
        </p:nvSpPr>
        <p:spPr>
          <a:xfrm>
            <a:off x="186429" y="3489858"/>
            <a:ext cx="3590441" cy="400110"/>
          </a:xfrm>
          <a:prstGeom prst="rect">
            <a:avLst/>
          </a:prstGeom>
          <a:noFill/>
        </p:spPr>
        <p:txBody>
          <a:bodyPr wrap="square">
            <a:spAutoFit/>
          </a:bodyPr>
          <a:lstStyle/>
          <a:p>
            <a:r>
              <a:rPr lang="en-GB" sz="2000" b="1" dirty="0">
                <a:solidFill>
                  <a:srgbClr val="D50057"/>
                </a:solidFill>
              </a:rPr>
              <a:t>Obese</a:t>
            </a:r>
            <a:endParaRPr lang="en-GB" dirty="0">
              <a:solidFill>
                <a:srgbClr val="D50057"/>
              </a:solidFill>
            </a:endParaRPr>
          </a:p>
        </p:txBody>
      </p:sp>
      <p:sp>
        <p:nvSpPr>
          <p:cNvPr id="122" name="TextBox 121">
            <a:extLst>
              <a:ext uri="{FF2B5EF4-FFF2-40B4-BE49-F238E27FC236}">
                <a16:creationId xmlns:a16="http://schemas.microsoft.com/office/drawing/2014/main" id="{ED5C346B-78D7-434D-A5B2-605532C2CF3B}"/>
              </a:ext>
            </a:extLst>
          </p:cNvPr>
          <p:cNvSpPr txBox="1"/>
          <p:nvPr/>
        </p:nvSpPr>
        <p:spPr>
          <a:xfrm>
            <a:off x="4552570" y="710491"/>
            <a:ext cx="3086860" cy="461665"/>
          </a:xfrm>
          <a:prstGeom prst="rect">
            <a:avLst/>
          </a:prstGeom>
          <a:noFill/>
        </p:spPr>
        <p:txBody>
          <a:bodyPr wrap="square">
            <a:spAutoFit/>
          </a:bodyPr>
          <a:lstStyle/>
          <a:p>
            <a:pPr algn="ctr"/>
            <a:r>
              <a:rPr lang="en-GB" sz="2400" dirty="0">
                <a:solidFill>
                  <a:srgbClr val="0070C0"/>
                </a:solidFill>
              </a:rPr>
              <a:t>2018/19</a:t>
            </a:r>
            <a:r>
              <a:rPr lang="en-GB" sz="2400" dirty="0"/>
              <a:t> to </a:t>
            </a:r>
            <a:r>
              <a:rPr lang="en-GB" sz="2400" dirty="0">
                <a:solidFill>
                  <a:srgbClr val="0070C0"/>
                </a:solidFill>
              </a:rPr>
              <a:t>2020/21</a:t>
            </a:r>
            <a:endParaRPr lang="en-GB" sz="2400" dirty="0"/>
          </a:p>
        </p:txBody>
      </p:sp>
      <p:pic>
        <p:nvPicPr>
          <p:cNvPr id="4" name="Picture 3" descr="Icon&#10;&#10;Description automatically generated">
            <a:extLst>
              <a:ext uri="{FF2B5EF4-FFF2-40B4-BE49-F238E27FC236}">
                <a16:creationId xmlns:a16="http://schemas.microsoft.com/office/drawing/2014/main" id="{EDB60446-3ECC-4745-B08A-45B84EBDB2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6494" y="1626880"/>
            <a:ext cx="1225269" cy="1225269"/>
          </a:xfrm>
          <a:prstGeom prst="rect">
            <a:avLst/>
          </a:prstGeom>
        </p:spPr>
      </p:pic>
      <p:pic>
        <p:nvPicPr>
          <p:cNvPr id="24" name="Picture 23" descr="Icon&#10;&#10;Description automatically generated">
            <a:extLst>
              <a:ext uri="{FF2B5EF4-FFF2-40B4-BE49-F238E27FC236}">
                <a16:creationId xmlns:a16="http://schemas.microsoft.com/office/drawing/2014/main" id="{96DC5C78-B55D-44F7-A2EA-64D5ACED02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6494" y="3895439"/>
            <a:ext cx="1225269" cy="1225269"/>
          </a:xfrm>
          <a:prstGeom prst="rect">
            <a:avLst/>
          </a:prstGeom>
        </p:spPr>
      </p:pic>
      <p:pic>
        <p:nvPicPr>
          <p:cNvPr id="25" name="Picture 24" descr="Icon&#10;&#10;Description automatically generated">
            <a:extLst>
              <a:ext uri="{FF2B5EF4-FFF2-40B4-BE49-F238E27FC236}">
                <a16:creationId xmlns:a16="http://schemas.microsoft.com/office/drawing/2014/main" id="{A7B0673B-3259-4FF1-B07E-F506F65C1B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09500" y="1626880"/>
            <a:ext cx="1225269" cy="1225269"/>
          </a:xfrm>
          <a:prstGeom prst="rect">
            <a:avLst/>
          </a:prstGeom>
        </p:spPr>
      </p:pic>
      <p:pic>
        <p:nvPicPr>
          <p:cNvPr id="26" name="Picture 25" descr="Icon&#10;&#10;Description automatically generated">
            <a:extLst>
              <a:ext uri="{FF2B5EF4-FFF2-40B4-BE49-F238E27FC236}">
                <a16:creationId xmlns:a16="http://schemas.microsoft.com/office/drawing/2014/main" id="{3A384129-3A7F-491C-A647-C6940A872F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09500" y="3895439"/>
            <a:ext cx="1225269" cy="1225269"/>
          </a:xfrm>
          <a:prstGeom prst="rect">
            <a:avLst/>
          </a:prstGeom>
        </p:spPr>
      </p:pic>
      <p:pic>
        <p:nvPicPr>
          <p:cNvPr id="6" name="Picture 5" descr="Icon&#10;&#10;Description automatically generated">
            <a:extLst>
              <a:ext uri="{FF2B5EF4-FFF2-40B4-BE49-F238E27FC236}">
                <a16:creationId xmlns:a16="http://schemas.microsoft.com/office/drawing/2014/main" id="{448987A1-C61F-4454-9C84-B6677836DDF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94681" y="1625470"/>
            <a:ext cx="1227574" cy="1227574"/>
          </a:xfrm>
          <a:prstGeom prst="rect">
            <a:avLst/>
          </a:prstGeom>
        </p:spPr>
      </p:pic>
      <p:pic>
        <p:nvPicPr>
          <p:cNvPr id="29" name="Picture 28" descr="Icon&#10;&#10;Description automatically generated">
            <a:extLst>
              <a:ext uri="{FF2B5EF4-FFF2-40B4-BE49-F238E27FC236}">
                <a16:creationId xmlns:a16="http://schemas.microsoft.com/office/drawing/2014/main" id="{6BF4243B-33C6-4B06-B828-98B0EDC0FC9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94681" y="3894029"/>
            <a:ext cx="1227574" cy="1227574"/>
          </a:xfrm>
          <a:prstGeom prst="rect">
            <a:avLst/>
          </a:prstGeom>
        </p:spPr>
      </p:pic>
      <p:pic>
        <p:nvPicPr>
          <p:cNvPr id="30" name="Picture 29" descr="Icon&#10;&#10;Description automatically generated">
            <a:extLst>
              <a:ext uri="{FF2B5EF4-FFF2-40B4-BE49-F238E27FC236}">
                <a16:creationId xmlns:a16="http://schemas.microsoft.com/office/drawing/2014/main" id="{D22ED9D0-8718-431C-9728-757AF7A134A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46918" y="1625470"/>
            <a:ext cx="1227574" cy="1227574"/>
          </a:xfrm>
          <a:prstGeom prst="rect">
            <a:avLst/>
          </a:prstGeom>
        </p:spPr>
      </p:pic>
      <p:pic>
        <p:nvPicPr>
          <p:cNvPr id="31" name="Picture 30" descr="Icon&#10;&#10;Description automatically generated">
            <a:extLst>
              <a:ext uri="{FF2B5EF4-FFF2-40B4-BE49-F238E27FC236}">
                <a16:creationId xmlns:a16="http://schemas.microsoft.com/office/drawing/2014/main" id="{CCC9991A-8560-4A7F-8F3B-9C9D647923B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46918" y="3894029"/>
            <a:ext cx="1227574" cy="1227574"/>
          </a:xfrm>
          <a:prstGeom prst="rect">
            <a:avLst/>
          </a:prstGeom>
        </p:spPr>
      </p:pic>
      <p:cxnSp>
        <p:nvCxnSpPr>
          <p:cNvPr id="8" name="Straight Connector 7">
            <a:extLst>
              <a:ext uri="{FF2B5EF4-FFF2-40B4-BE49-F238E27FC236}">
                <a16:creationId xmlns:a16="http://schemas.microsoft.com/office/drawing/2014/main" id="{60469E15-9F94-4EB0-A5D1-FA2ACFC60AA4}"/>
              </a:ext>
            </a:extLst>
          </p:cNvPr>
          <p:cNvCxnSpPr>
            <a:cxnSpLocks/>
          </p:cNvCxnSpPr>
          <p:nvPr/>
        </p:nvCxnSpPr>
        <p:spPr>
          <a:xfrm>
            <a:off x="6096000" y="1202174"/>
            <a:ext cx="0" cy="439963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341BF7D6-FB1B-4CF0-8B7C-4ABEACEEADCD}"/>
              </a:ext>
            </a:extLst>
          </p:cNvPr>
          <p:cNvCxnSpPr>
            <a:cxnSpLocks/>
          </p:cNvCxnSpPr>
          <p:nvPr/>
        </p:nvCxnSpPr>
        <p:spPr>
          <a:xfrm flipV="1">
            <a:off x="248575" y="3382044"/>
            <a:ext cx="11647503" cy="15652"/>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4B13751C-83BB-4771-A593-87CB0ACD181A}"/>
              </a:ext>
            </a:extLst>
          </p:cNvPr>
          <p:cNvCxnSpPr>
            <a:cxnSpLocks/>
          </p:cNvCxnSpPr>
          <p:nvPr/>
        </p:nvCxnSpPr>
        <p:spPr>
          <a:xfrm flipV="1">
            <a:off x="272249" y="5586158"/>
            <a:ext cx="11647503" cy="15652"/>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86BCDB6-E5CD-4C1B-9A3F-DD36929BA737}"/>
              </a:ext>
            </a:extLst>
          </p:cNvPr>
          <p:cNvCxnSpPr>
            <a:cxnSpLocks/>
          </p:cNvCxnSpPr>
          <p:nvPr/>
        </p:nvCxnSpPr>
        <p:spPr>
          <a:xfrm flipV="1">
            <a:off x="272249" y="1186522"/>
            <a:ext cx="11647503" cy="15652"/>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03C68406-B20C-4E75-91CE-CC31C899A34B}"/>
              </a:ext>
            </a:extLst>
          </p:cNvPr>
          <p:cNvSpPr txBox="1"/>
          <p:nvPr/>
        </p:nvSpPr>
        <p:spPr>
          <a:xfrm>
            <a:off x="172730" y="5666255"/>
            <a:ext cx="11723348" cy="400110"/>
          </a:xfrm>
          <a:prstGeom prst="rect">
            <a:avLst/>
          </a:prstGeom>
          <a:noFill/>
        </p:spPr>
        <p:txBody>
          <a:bodyPr wrap="square" rtlCol="0">
            <a:spAutoFit/>
          </a:bodyPr>
          <a:lstStyle/>
          <a:p>
            <a:r>
              <a:rPr lang="en-GB" sz="2000" dirty="0">
                <a:solidFill>
                  <a:srgbClr val="002060"/>
                </a:solidFill>
              </a:rPr>
              <a:t>There is a </a:t>
            </a:r>
            <a:r>
              <a:rPr lang="en-GB" sz="2000" b="1" dirty="0">
                <a:solidFill>
                  <a:srgbClr val="002060"/>
                </a:solidFill>
              </a:rPr>
              <a:t>statistically significant difference </a:t>
            </a:r>
            <a:r>
              <a:rPr lang="en-GB" sz="2000" dirty="0">
                <a:solidFill>
                  <a:srgbClr val="002060"/>
                </a:solidFill>
              </a:rPr>
              <a:t>between prevalence by </a:t>
            </a:r>
            <a:r>
              <a:rPr lang="en-GB" sz="2000" b="1" dirty="0">
                <a:solidFill>
                  <a:srgbClr val="002060"/>
                </a:solidFill>
              </a:rPr>
              <a:t>gender</a:t>
            </a:r>
            <a:r>
              <a:rPr lang="en-GB" sz="2000" dirty="0">
                <a:solidFill>
                  <a:srgbClr val="002060"/>
                </a:solidFill>
              </a:rPr>
              <a:t> for </a:t>
            </a:r>
            <a:r>
              <a:rPr lang="en-GB" sz="2000" b="1" dirty="0">
                <a:solidFill>
                  <a:srgbClr val="002060"/>
                </a:solidFill>
              </a:rPr>
              <a:t>Year 6</a:t>
            </a:r>
          </a:p>
        </p:txBody>
      </p:sp>
    </p:spTree>
    <p:extLst>
      <p:ext uri="{BB962C8B-B14F-4D97-AF65-F5344CB8AC3E}">
        <p14:creationId xmlns:p14="http://schemas.microsoft.com/office/powerpoint/2010/main" val="1710622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 name="Rectangle 363">
            <a:extLst>
              <a:ext uri="{FF2B5EF4-FFF2-40B4-BE49-F238E27FC236}">
                <a16:creationId xmlns:a16="http://schemas.microsoft.com/office/drawing/2014/main" id="{34CC09A5-37BB-4A7A-9D90-6A0F02D6CE43}"/>
              </a:ext>
            </a:extLst>
          </p:cNvPr>
          <p:cNvSpPr/>
          <p:nvPr/>
        </p:nvSpPr>
        <p:spPr>
          <a:xfrm>
            <a:off x="0" y="0"/>
            <a:ext cx="12192000" cy="64946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65" name="Group 364">
            <a:extLst>
              <a:ext uri="{FF2B5EF4-FFF2-40B4-BE49-F238E27FC236}">
                <a16:creationId xmlns:a16="http://schemas.microsoft.com/office/drawing/2014/main" id="{0C18AE4A-CAC2-4055-A5F1-F82F446B442B}"/>
              </a:ext>
            </a:extLst>
          </p:cNvPr>
          <p:cNvGrpSpPr/>
          <p:nvPr/>
        </p:nvGrpSpPr>
        <p:grpSpPr>
          <a:xfrm>
            <a:off x="10256162" y="86616"/>
            <a:ext cx="1833073" cy="469216"/>
            <a:chOff x="830395" y="5405438"/>
            <a:chExt cx="2384443" cy="610351"/>
          </a:xfrm>
        </p:grpSpPr>
        <p:sp>
          <p:nvSpPr>
            <p:cNvPr id="366" name="Rectangle 365">
              <a:extLst>
                <a:ext uri="{FF2B5EF4-FFF2-40B4-BE49-F238E27FC236}">
                  <a16:creationId xmlns:a16="http://schemas.microsoft.com/office/drawing/2014/main" id="{BDD5A372-AF17-4EF2-A5DC-0AB7503F7661}"/>
                </a:ext>
              </a:extLst>
            </p:cNvPr>
            <p:cNvSpPr/>
            <p:nvPr/>
          </p:nvSpPr>
          <p:spPr>
            <a:xfrm>
              <a:off x="830395" y="5405438"/>
              <a:ext cx="2384443" cy="61035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US">
                  <a:solidFill>
                    <a:schemeClr val="bg1"/>
                  </a:solidFill>
                </a:rPr>
                <a:t>I</a:t>
              </a:r>
            </a:p>
          </p:txBody>
        </p:sp>
        <p:pic>
          <p:nvPicPr>
            <p:cNvPr id="367" name="Picture 366">
              <a:extLst>
                <a:ext uri="{FF2B5EF4-FFF2-40B4-BE49-F238E27FC236}">
                  <a16:creationId xmlns:a16="http://schemas.microsoft.com/office/drawing/2014/main" id="{3DBA4880-9766-46F2-BE3C-A3E79424D04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525" y="5484805"/>
              <a:ext cx="2195061" cy="464752"/>
            </a:xfrm>
            <a:prstGeom prst="rect">
              <a:avLst/>
            </a:prstGeom>
          </p:spPr>
        </p:pic>
      </p:grpSp>
      <p:sp>
        <p:nvSpPr>
          <p:cNvPr id="314" name="Rectangle 313"/>
          <p:cNvSpPr/>
          <p:nvPr/>
        </p:nvSpPr>
        <p:spPr>
          <a:xfrm>
            <a:off x="1655792" y="1139297"/>
            <a:ext cx="4367381" cy="3097865"/>
          </a:xfrm>
          <a:prstGeom prst="rect">
            <a:avLst/>
          </a:prstGeom>
          <a:solidFill>
            <a:schemeClr val="bg1">
              <a:lumMod val="95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pic>
        <p:nvPicPr>
          <p:cNvPr id="39" name="Picture 38"/>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885717" y="3588275"/>
            <a:ext cx="571500" cy="571500"/>
          </a:xfrm>
          <a:prstGeom prst="rect">
            <a:avLst/>
          </a:prstGeom>
        </p:spPr>
      </p:pic>
      <p:pic>
        <p:nvPicPr>
          <p:cNvPr id="40" name="Picture 3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096273" y="3588275"/>
            <a:ext cx="571500" cy="571500"/>
          </a:xfrm>
          <a:prstGeom prst="rect">
            <a:avLst/>
          </a:prstGeom>
        </p:spPr>
      </p:pic>
      <p:pic>
        <p:nvPicPr>
          <p:cNvPr id="41" name="Picture 40"/>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306829" y="3588275"/>
            <a:ext cx="571500" cy="571500"/>
          </a:xfrm>
          <a:prstGeom prst="rect">
            <a:avLst/>
          </a:prstGeom>
        </p:spPr>
      </p:pic>
      <p:pic>
        <p:nvPicPr>
          <p:cNvPr id="42" name="Picture 41"/>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517385" y="3588275"/>
            <a:ext cx="571500" cy="571500"/>
          </a:xfrm>
          <a:prstGeom prst="rect">
            <a:avLst/>
          </a:prstGeom>
        </p:spPr>
      </p:pic>
      <p:pic>
        <p:nvPicPr>
          <p:cNvPr id="43" name="Picture 42"/>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727941" y="3588275"/>
            <a:ext cx="571500" cy="571500"/>
          </a:xfrm>
          <a:prstGeom prst="rect">
            <a:avLst/>
          </a:prstGeom>
        </p:spPr>
      </p:pic>
      <p:pic>
        <p:nvPicPr>
          <p:cNvPr id="44" name="Picture 43"/>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938497" y="3588275"/>
            <a:ext cx="571500" cy="571500"/>
          </a:xfrm>
          <a:prstGeom prst="rect">
            <a:avLst/>
          </a:prstGeom>
        </p:spPr>
      </p:pic>
      <p:pic>
        <p:nvPicPr>
          <p:cNvPr id="45" name="Picture 44"/>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149053" y="3588275"/>
            <a:ext cx="571500" cy="571500"/>
          </a:xfrm>
          <a:prstGeom prst="rect">
            <a:avLst/>
          </a:prstGeom>
        </p:spPr>
      </p:pic>
      <p:pic>
        <p:nvPicPr>
          <p:cNvPr id="46" name="Picture 45"/>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359609" y="3588275"/>
            <a:ext cx="571500" cy="571500"/>
          </a:xfrm>
          <a:prstGeom prst="rect">
            <a:avLst/>
          </a:prstGeom>
        </p:spPr>
      </p:pic>
      <p:pic>
        <p:nvPicPr>
          <p:cNvPr id="47" name="Picture 46"/>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580791" y="3588275"/>
            <a:ext cx="571500" cy="571500"/>
          </a:xfrm>
          <a:prstGeom prst="rect">
            <a:avLst/>
          </a:prstGeom>
        </p:spPr>
      </p:pic>
      <p:pic>
        <p:nvPicPr>
          <p:cNvPr id="144" name="Picture 143"/>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927394" y="2949888"/>
            <a:ext cx="571500" cy="571500"/>
          </a:xfrm>
          <a:prstGeom prst="rect">
            <a:avLst/>
          </a:prstGeom>
        </p:spPr>
      </p:pic>
      <p:pic>
        <p:nvPicPr>
          <p:cNvPr id="172" name="Picture 171"/>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725191" y="2949888"/>
            <a:ext cx="571500" cy="571500"/>
          </a:xfrm>
          <a:prstGeom prst="rect">
            <a:avLst/>
          </a:prstGeom>
        </p:spPr>
      </p:pic>
      <p:pic>
        <p:nvPicPr>
          <p:cNvPr id="173" name="Picture 172"/>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513117" y="2949888"/>
            <a:ext cx="571500" cy="571500"/>
          </a:xfrm>
          <a:prstGeom prst="rect">
            <a:avLst/>
          </a:prstGeom>
        </p:spPr>
      </p:pic>
      <p:pic>
        <p:nvPicPr>
          <p:cNvPr id="174" name="Picture 173"/>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301043" y="2949888"/>
            <a:ext cx="571500" cy="571500"/>
          </a:xfrm>
          <a:prstGeom prst="rect">
            <a:avLst/>
          </a:prstGeom>
        </p:spPr>
      </p:pic>
      <p:pic>
        <p:nvPicPr>
          <p:cNvPr id="175" name="Picture 174"/>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088969" y="2949888"/>
            <a:ext cx="571500" cy="571500"/>
          </a:xfrm>
          <a:prstGeom prst="rect">
            <a:avLst/>
          </a:prstGeom>
        </p:spPr>
      </p:pic>
      <p:pic>
        <p:nvPicPr>
          <p:cNvPr id="176" name="Picture 175"/>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876895" y="2949888"/>
            <a:ext cx="571500" cy="571500"/>
          </a:xfrm>
          <a:prstGeom prst="rect">
            <a:avLst/>
          </a:prstGeom>
        </p:spPr>
      </p:pic>
      <p:pic>
        <p:nvPicPr>
          <p:cNvPr id="177" name="Picture 17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664821" y="2949888"/>
            <a:ext cx="571500" cy="571500"/>
          </a:xfrm>
          <a:prstGeom prst="rect">
            <a:avLst/>
          </a:prstGeom>
        </p:spPr>
      </p:pic>
      <p:pic>
        <p:nvPicPr>
          <p:cNvPr id="178" name="Picture 177"/>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452747" y="2949888"/>
            <a:ext cx="571500" cy="571500"/>
          </a:xfrm>
          <a:prstGeom prst="rect">
            <a:avLst/>
          </a:prstGeom>
        </p:spPr>
      </p:pic>
      <p:pic>
        <p:nvPicPr>
          <p:cNvPr id="179" name="Picture 178"/>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240673" y="2949888"/>
            <a:ext cx="571500" cy="571500"/>
          </a:xfrm>
          <a:prstGeom prst="rect">
            <a:avLst/>
          </a:prstGeom>
        </p:spPr>
      </p:pic>
      <p:pic>
        <p:nvPicPr>
          <p:cNvPr id="180" name="Picture 179"/>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028599" y="2949888"/>
            <a:ext cx="571500" cy="571500"/>
          </a:xfrm>
          <a:prstGeom prst="rect">
            <a:avLst/>
          </a:prstGeom>
        </p:spPr>
      </p:pic>
      <p:pic>
        <p:nvPicPr>
          <p:cNvPr id="181" name="Picture 180"/>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816525" y="2949888"/>
            <a:ext cx="571500" cy="571500"/>
          </a:xfrm>
          <a:prstGeom prst="rect">
            <a:avLst/>
          </a:prstGeom>
        </p:spPr>
      </p:pic>
      <p:pic>
        <p:nvPicPr>
          <p:cNvPr id="182" name="Picture 181"/>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604451" y="2949888"/>
            <a:ext cx="571500" cy="571500"/>
          </a:xfrm>
          <a:prstGeom prst="rect">
            <a:avLst/>
          </a:prstGeom>
        </p:spPr>
      </p:pic>
      <p:pic>
        <p:nvPicPr>
          <p:cNvPr id="183" name="Picture 182"/>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392377" y="2949888"/>
            <a:ext cx="571500" cy="571500"/>
          </a:xfrm>
          <a:prstGeom prst="rect">
            <a:avLst/>
          </a:prstGeom>
        </p:spPr>
      </p:pic>
      <p:pic>
        <p:nvPicPr>
          <p:cNvPr id="184" name="Picture 183"/>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180303" y="2949888"/>
            <a:ext cx="571500" cy="571500"/>
          </a:xfrm>
          <a:prstGeom prst="rect">
            <a:avLst/>
          </a:prstGeom>
        </p:spPr>
      </p:pic>
      <p:pic>
        <p:nvPicPr>
          <p:cNvPr id="185" name="Picture 184"/>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968229" y="2949888"/>
            <a:ext cx="571500" cy="571500"/>
          </a:xfrm>
          <a:prstGeom prst="rect">
            <a:avLst/>
          </a:prstGeom>
        </p:spPr>
      </p:pic>
      <p:sp>
        <p:nvSpPr>
          <p:cNvPr id="2" name="TextBox 1"/>
          <p:cNvSpPr txBox="1"/>
          <p:nvPr/>
        </p:nvSpPr>
        <p:spPr>
          <a:xfrm>
            <a:off x="1012902" y="769248"/>
            <a:ext cx="5342318" cy="369332"/>
          </a:xfrm>
          <a:prstGeom prst="rect">
            <a:avLst/>
          </a:prstGeom>
          <a:noFill/>
        </p:spPr>
        <p:txBody>
          <a:bodyPr wrap="square" rtlCol="0">
            <a:spAutoFit/>
          </a:bodyPr>
          <a:lstStyle/>
          <a:p>
            <a:r>
              <a:rPr lang="en-GB" b="1" dirty="0"/>
              <a:t>Southampton children in Year R </a:t>
            </a:r>
            <a:r>
              <a:rPr lang="en-GB" dirty="0">
                <a:solidFill>
                  <a:srgbClr val="0070C0"/>
                </a:solidFill>
              </a:rPr>
              <a:t>2012/13</a:t>
            </a:r>
            <a:r>
              <a:rPr lang="en-GB" dirty="0"/>
              <a:t> to </a:t>
            </a:r>
            <a:r>
              <a:rPr lang="en-GB" dirty="0">
                <a:solidFill>
                  <a:srgbClr val="0070C0"/>
                </a:solidFill>
              </a:rPr>
              <a:t>2014/15</a:t>
            </a:r>
          </a:p>
        </p:txBody>
      </p:sp>
      <p:pic>
        <p:nvPicPr>
          <p:cNvPr id="57" name="Picture 56"/>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251107" y="5457440"/>
            <a:ext cx="571500" cy="571500"/>
          </a:xfrm>
          <a:prstGeom prst="rect">
            <a:avLst/>
          </a:prstGeom>
        </p:spPr>
      </p:pic>
      <p:pic>
        <p:nvPicPr>
          <p:cNvPr id="58" name="Picture 57"/>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040032" y="5457440"/>
            <a:ext cx="571500" cy="571500"/>
          </a:xfrm>
          <a:prstGeom prst="rect">
            <a:avLst/>
          </a:prstGeom>
        </p:spPr>
      </p:pic>
      <p:pic>
        <p:nvPicPr>
          <p:cNvPr id="59" name="Picture 58"/>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462182" y="5457440"/>
            <a:ext cx="571500" cy="571500"/>
          </a:xfrm>
          <a:prstGeom prst="rect">
            <a:avLst/>
          </a:prstGeom>
        </p:spPr>
      </p:pic>
      <p:pic>
        <p:nvPicPr>
          <p:cNvPr id="60" name="Picture 5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673257" y="5457440"/>
            <a:ext cx="571500" cy="571500"/>
          </a:xfrm>
          <a:prstGeom prst="rect">
            <a:avLst/>
          </a:prstGeom>
        </p:spPr>
      </p:pic>
      <p:pic>
        <p:nvPicPr>
          <p:cNvPr id="61" name="Picture 60"/>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884332" y="5457440"/>
            <a:ext cx="571500" cy="571500"/>
          </a:xfrm>
          <a:prstGeom prst="rect">
            <a:avLst/>
          </a:prstGeom>
        </p:spPr>
      </p:pic>
      <p:pic>
        <p:nvPicPr>
          <p:cNvPr id="62" name="Picture 61"/>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095407" y="5457440"/>
            <a:ext cx="571500" cy="571500"/>
          </a:xfrm>
          <a:prstGeom prst="rect">
            <a:avLst/>
          </a:prstGeom>
        </p:spPr>
      </p:pic>
      <p:pic>
        <p:nvPicPr>
          <p:cNvPr id="63" name="Picture 62"/>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306482" y="5457440"/>
            <a:ext cx="571500" cy="571500"/>
          </a:xfrm>
          <a:prstGeom prst="rect">
            <a:avLst/>
          </a:prstGeom>
        </p:spPr>
      </p:pic>
      <p:pic>
        <p:nvPicPr>
          <p:cNvPr id="64" name="Picture 63"/>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517557" y="5457440"/>
            <a:ext cx="571500" cy="571500"/>
          </a:xfrm>
          <a:prstGeom prst="rect">
            <a:avLst/>
          </a:prstGeom>
        </p:spPr>
      </p:pic>
      <p:pic>
        <p:nvPicPr>
          <p:cNvPr id="65" name="Picture 64"/>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728632" y="5457440"/>
            <a:ext cx="571500" cy="571500"/>
          </a:xfrm>
          <a:prstGeom prst="rect">
            <a:avLst/>
          </a:prstGeom>
        </p:spPr>
      </p:pic>
      <p:pic>
        <p:nvPicPr>
          <p:cNvPr id="74" name="Picture 73"/>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053112" y="4817634"/>
            <a:ext cx="571500" cy="571500"/>
          </a:xfrm>
          <a:prstGeom prst="rect">
            <a:avLst/>
          </a:prstGeom>
        </p:spPr>
      </p:pic>
      <p:pic>
        <p:nvPicPr>
          <p:cNvPr id="75" name="Picture 74"/>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839382" y="5457440"/>
            <a:ext cx="571500" cy="571500"/>
          </a:xfrm>
          <a:prstGeom prst="rect">
            <a:avLst/>
          </a:prstGeom>
        </p:spPr>
      </p:pic>
      <p:pic>
        <p:nvPicPr>
          <p:cNvPr id="76" name="Picture 75"/>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939707" y="5457440"/>
            <a:ext cx="571500" cy="571500"/>
          </a:xfrm>
          <a:prstGeom prst="rect">
            <a:avLst/>
          </a:prstGeom>
        </p:spPr>
      </p:pic>
      <p:pic>
        <p:nvPicPr>
          <p:cNvPr id="77" name="Picture 76"/>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150782" y="5457440"/>
            <a:ext cx="571500" cy="571500"/>
          </a:xfrm>
          <a:prstGeom prst="rect">
            <a:avLst/>
          </a:prstGeom>
        </p:spPr>
      </p:pic>
      <p:pic>
        <p:nvPicPr>
          <p:cNvPr id="78" name="Picture 77"/>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361857" y="5457440"/>
            <a:ext cx="571500" cy="571500"/>
          </a:xfrm>
          <a:prstGeom prst="rect">
            <a:avLst/>
          </a:prstGeom>
        </p:spPr>
      </p:pic>
      <p:pic>
        <p:nvPicPr>
          <p:cNvPr id="79" name="Picture 78"/>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572932" y="5457440"/>
            <a:ext cx="571500" cy="571500"/>
          </a:xfrm>
          <a:prstGeom prst="rect">
            <a:avLst/>
          </a:prstGeom>
        </p:spPr>
      </p:pic>
      <p:pic>
        <p:nvPicPr>
          <p:cNvPr id="80" name="Picture 7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784007" y="5457440"/>
            <a:ext cx="571500" cy="571500"/>
          </a:xfrm>
          <a:prstGeom prst="rect">
            <a:avLst/>
          </a:prstGeom>
        </p:spPr>
      </p:pic>
      <p:pic>
        <p:nvPicPr>
          <p:cNvPr id="81" name="Picture 80"/>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995082" y="5457440"/>
            <a:ext cx="571500" cy="571500"/>
          </a:xfrm>
          <a:prstGeom prst="rect">
            <a:avLst/>
          </a:prstGeom>
        </p:spPr>
      </p:pic>
      <p:pic>
        <p:nvPicPr>
          <p:cNvPr id="82" name="Picture 81"/>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206157" y="5457440"/>
            <a:ext cx="571500" cy="571500"/>
          </a:xfrm>
          <a:prstGeom prst="rect">
            <a:avLst/>
          </a:prstGeom>
        </p:spPr>
      </p:pic>
      <p:pic>
        <p:nvPicPr>
          <p:cNvPr id="83" name="Picture 82"/>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417232" y="5457440"/>
            <a:ext cx="571500" cy="571500"/>
          </a:xfrm>
          <a:prstGeom prst="rect">
            <a:avLst/>
          </a:prstGeom>
        </p:spPr>
      </p:pic>
      <p:pic>
        <p:nvPicPr>
          <p:cNvPr id="84" name="Picture 83"/>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628307" y="5457440"/>
            <a:ext cx="571500" cy="571500"/>
          </a:xfrm>
          <a:prstGeom prst="rect">
            <a:avLst/>
          </a:prstGeom>
        </p:spPr>
      </p:pic>
      <p:pic>
        <p:nvPicPr>
          <p:cNvPr id="85" name="Picture 84"/>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050454" y="5457440"/>
            <a:ext cx="571500" cy="571500"/>
          </a:xfrm>
          <a:prstGeom prst="rect">
            <a:avLst/>
          </a:prstGeom>
        </p:spPr>
      </p:pic>
      <p:pic>
        <p:nvPicPr>
          <p:cNvPr id="145" name="Picture 144"/>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840448" y="4825508"/>
            <a:ext cx="571500" cy="571500"/>
          </a:xfrm>
          <a:prstGeom prst="rect">
            <a:avLst/>
          </a:prstGeom>
        </p:spPr>
      </p:pic>
      <p:sp>
        <p:nvSpPr>
          <p:cNvPr id="143" name="TextBox 142"/>
          <p:cNvSpPr txBox="1"/>
          <p:nvPr/>
        </p:nvSpPr>
        <p:spPr>
          <a:xfrm>
            <a:off x="6791752" y="1450761"/>
            <a:ext cx="3406520" cy="707886"/>
          </a:xfrm>
          <a:prstGeom prst="rect">
            <a:avLst/>
          </a:prstGeom>
          <a:noFill/>
        </p:spPr>
        <p:txBody>
          <a:bodyPr wrap="square" rtlCol="0">
            <a:spAutoFit/>
          </a:bodyPr>
          <a:lstStyle/>
          <a:p>
            <a:pPr>
              <a:buClr>
                <a:srgbClr val="C51A4A"/>
              </a:buClr>
            </a:pPr>
            <a:r>
              <a:rPr lang="en-GB" sz="2000" b="1" dirty="0"/>
              <a:t>3,600</a:t>
            </a:r>
            <a:r>
              <a:rPr lang="en-GB" sz="2000" dirty="0"/>
              <a:t> linked records by NHS Number of the </a:t>
            </a:r>
            <a:r>
              <a:rPr lang="en-GB" sz="2000" b="1" dirty="0"/>
              <a:t>SAME</a:t>
            </a:r>
            <a:r>
              <a:rPr lang="en-GB" sz="2000" dirty="0"/>
              <a:t> children</a:t>
            </a:r>
          </a:p>
        </p:txBody>
      </p:sp>
      <p:pic>
        <p:nvPicPr>
          <p:cNvPr id="186" name="Picture 185"/>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756155" y="2949888"/>
            <a:ext cx="571500" cy="571500"/>
          </a:xfrm>
          <a:prstGeom prst="rect">
            <a:avLst/>
          </a:prstGeom>
        </p:spPr>
      </p:pic>
      <p:pic>
        <p:nvPicPr>
          <p:cNvPr id="187" name="Picture 18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544081" y="2949888"/>
            <a:ext cx="571500" cy="571500"/>
          </a:xfrm>
          <a:prstGeom prst="rect">
            <a:avLst/>
          </a:prstGeom>
        </p:spPr>
      </p:pic>
      <p:pic>
        <p:nvPicPr>
          <p:cNvPr id="190" name="Picture 189"/>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908304" y="2334089"/>
            <a:ext cx="571500" cy="571500"/>
          </a:xfrm>
          <a:prstGeom prst="rect">
            <a:avLst/>
          </a:prstGeom>
        </p:spPr>
      </p:pic>
      <p:pic>
        <p:nvPicPr>
          <p:cNvPr id="191" name="Picture 190"/>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698021" y="2334089"/>
            <a:ext cx="571500" cy="571500"/>
          </a:xfrm>
          <a:prstGeom prst="rect">
            <a:avLst/>
          </a:prstGeom>
        </p:spPr>
      </p:pic>
      <p:pic>
        <p:nvPicPr>
          <p:cNvPr id="192" name="Picture 191"/>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487738" y="2334089"/>
            <a:ext cx="571500" cy="571500"/>
          </a:xfrm>
          <a:prstGeom prst="rect">
            <a:avLst/>
          </a:prstGeom>
        </p:spPr>
      </p:pic>
      <p:pic>
        <p:nvPicPr>
          <p:cNvPr id="193" name="Picture 192"/>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77455" y="2334089"/>
            <a:ext cx="571500" cy="571500"/>
          </a:xfrm>
          <a:prstGeom prst="rect">
            <a:avLst/>
          </a:prstGeom>
        </p:spPr>
      </p:pic>
      <p:pic>
        <p:nvPicPr>
          <p:cNvPr id="194" name="Picture 193"/>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067172" y="2334089"/>
            <a:ext cx="571500" cy="571500"/>
          </a:xfrm>
          <a:prstGeom prst="rect">
            <a:avLst/>
          </a:prstGeom>
        </p:spPr>
      </p:pic>
      <p:pic>
        <p:nvPicPr>
          <p:cNvPr id="195" name="Picture 194"/>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856889" y="2334089"/>
            <a:ext cx="571500" cy="571500"/>
          </a:xfrm>
          <a:prstGeom prst="rect">
            <a:avLst/>
          </a:prstGeom>
        </p:spPr>
      </p:pic>
      <p:pic>
        <p:nvPicPr>
          <p:cNvPr id="196" name="Picture 195"/>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646606" y="2334089"/>
            <a:ext cx="571500" cy="571500"/>
          </a:xfrm>
          <a:prstGeom prst="rect">
            <a:avLst/>
          </a:prstGeom>
        </p:spPr>
      </p:pic>
      <p:pic>
        <p:nvPicPr>
          <p:cNvPr id="197" name="Picture 19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436323" y="2334089"/>
            <a:ext cx="571500" cy="571500"/>
          </a:xfrm>
          <a:prstGeom prst="rect">
            <a:avLst/>
          </a:prstGeom>
        </p:spPr>
      </p:pic>
      <p:pic>
        <p:nvPicPr>
          <p:cNvPr id="198" name="Picture 197"/>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226040" y="2334089"/>
            <a:ext cx="571500" cy="571500"/>
          </a:xfrm>
          <a:prstGeom prst="rect">
            <a:avLst/>
          </a:prstGeom>
        </p:spPr>
      </p:pic>
      <p:pic>
        <p:nvPicPr>
          <p:cNvPr id="199" name="Picture 198"/>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015757" y="2334089"/>
            <a:ext cx="571500" cy="571500"/>
          </a:xfrm>
          <a:prstGeom prst="rect">
            <a:avLst/>
          </a:prstGeom>
        </p:spPr>
      </p:pic>
      <p:pic>
        <p:nvPicPr>
          <p:cNvPr id="200" name="Picture 199"/>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805474" y="2334089"/>
            <a:ext cx="571500" cy="571500"/>
          </a:xfrm>
          <a:prstGeom prst="rect">
            <a:avLst/>
          </a:prstGeom>
        </p:spPr>
      </p:pic>
      <p:pic>
        <p:nvPicPr>
          <p:cNvPr id="201" name="Picture 200"/>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595191" y="2334089"/>
            <a:ext cx="571500" cy="571500"/>
          </a:xfrm>
          <a:prstGeom prst="rect">
            <a:avLst/>
          </a:prstGeom>
        </p:spPr>
      </p:pic>
      <p:pic>
        <p:nvPicPr>
          <p:cNvPr id="202" name="Picture 201"/>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384908" y="2334089"/>
            <a:ext cx="571500" cy="571500"/>
          </a:xfrm>
          <a:prstGeom prst="rect">
            <a:avLst/>
          </a:prstGeom>
        </p:spPr>
      </p:pic>
      <p:pic>
        <p:nvPicPr>
          <p:cNvPr id="203" name="Picture 202"/>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174625" y="2334089"/>
            <a:ext cx="571500" cy="571500"/>
          </a:xfrm>
          <a:prstGeom prst="rect">
            <a:avLst/>
          </a:prstGeom>
        </p:spPr>
      </p:pic>
      <p:pic>
        <p:nvPicPr>
          <p:cNvPr id="204" name="Picture 203"/>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964342" y="2334089"/>
            <a:ext cx="571500" cy="571500"/>
          </a:xfrm>
          <a:prstGeom prst="rect">
            <a:avLst/>
          </a:prstGeom>
        </p:spPr>
      </p:pic>
      <p:pic>
        <p:nvPicPr>
          <p:cNvPr id="205" name="Picture 204"/>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754059" y="2334089"/>
            <a:ext cx="571500" cy="571500"/>
          </a:xfrm>
          <a:prstGeom prst="rect">
            <a:avLst/>
          </a:prstGeom>
        </p:spPr>
      </p:pic>
      <p:pic>
        <p:nvPicPr>
          <p:cNvPr id="206" name="Picture 205"/>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543776" y="2334089"/>
            <a:ext cx="571500" cy="571500"/>
          </a:xfrm>
          <a:prstGeom prst="rect">
            <a:avLst/>
          </a:prstGeom>
        </p:spPr>
      </p:pic>
      <p:pic>
        <p:nvPicPr>
          <p:cNvPr id="207" name="Picture 20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28870" y="2334089"/>
            <a:ext cx="571500" cy="571500"/>
          </a:xfrm>
          <a:prstGeom prst="rect">
            <a:avLst/>
          </a:prstGeom>
        </p:spPr>
      </p:pic>
      <p:pic>
        <p:nvPicPr>
          <p:cNvPr id="208" name="Picture 207"/>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118587" y="2334089"/>
            <a:ext cx="571500" cy="571500"/>
          </a:xfrm>
          <a:prstGeom prst="rect">
            <a:avLst/>
          </a:prstGeom>
        </p:spPr>
      </p:pic>
      <p:pic>
        <p:nvPicPr>
          <p:cNvPr id="209" name="Picture 208"/>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549953" y="2334089"/>
            <a:ext cx="571500" cy="571500"/>
          </a:xfrm>
          <a:prstGeom prst="rect">
            <a:avLst/>
          </a:prstGeom>
        </p:spPr>
      </p:pic>
      <p:pic>
        <p:nvPicPr>
          <p:cNvPr id="210" name="Picture 209"/>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912067" y="1729906"/>
            <a:ext cx="571500" cy="571500"/>
          </a:xfrm>
          <a:prstGeom prst="rect">
            <a:avLst/>
          </a:prstGeom>
        </p:spPr>
      </p:pic>
      <p:pic>
        <p:nvPicPr>
          <p:cNvPr id="211" name="Picture 210"/>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701378" y="1729906"/>
            <a:ext cx="571500" cy="571500"/>
          </a:xfrm>
          <a:prstGeom prst="rect">
            <a:avLst/>
          </a:prstGeom>
        </p:spPr>
      </p:pic>
      <p:pic>
        <p:nvPicPr>
          <p:cNvPr id="212" name="Picture 211"/>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490689" y="1729906"/>
            <a:ext cx="571500" cy="571500"/>
          </a:xfrm>
          <a:prstGeom prst="rect">
            <a:avLst/>
          </a:prstGeom>
        </p:spPr>
      </p:pic>
      <p:pic>
        <p:nvPicPr>
          <p:cNvPr id="213" name="Picture 212"/>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80000" y="1729906"/>
            <a:ext cx="571500" cy="571500"/>
          </a:xfrm>
          <a:prstGeom prst="rect">
            <a:avLst/>
          </a:prstGeom>
        </p:spPr>
      </p:pic>
      <p:pic>
        <p:nvPicPr>
          <p:cNvPr id="214" name="Picture 213"/>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069311" y="1729906"/>
            <a:ext cx="571500" cy="571500"/>
          </a:xfrm>
          <a:prstGeom prst="rect">
            <a:avLst/>
          </a:prstGeom>
        </p:spPr>
      </p:pic>
      <p:pic>
        <p:nvPicPr>
          <p:cNvPr id="215" name="Picture 214"/>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858622" y="1729906"/>
            <a:ext cx="571500" cy="571500"/>
          </a:xfrm>
          <a:prstGeom prst="rect">
            <a:avLst/>
          </a:prstGeom>
        </p:spPr>
      </p:pic>
      <p:pic>
        <p:nvPicPr>
          <p:cNvPr id="216" name="Picture 215"/>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647933" y="1729906"/>
            <a:ext cx="571500" cy="571500"/>
          </a:xfrm>
          <a:prstGeom prst="rect">
            <a:avLst/>
          </a:prstGeom>
        </p:spPr>
      </p:pic>
      <p:pic>
        <p:nvPicPr>
          <p:cNvPr id="217" name="Picture 21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437244" y="1729906"/>
            <a:ext cx="571500" cy="571500"/>
          </a:xfrm>
          <a:prstGeom prst="rect">
            <a:avLst/>
          </a:prstGeom>
        </p:spPr>
      </p:pic>
      <p:pic>
        <p:nvPicPr>
          <p:cNvPr id="218" name="Picture 217"/>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226555" y="1729906"/>
            <a:ext cx="571500" cy="571500"/>
          </a:xfrm>
          <a:prstGeom prst="rect">
            <a:avLst/>
          </a:prstGeom>
        </p:spPr>
      </p:pic>
      <p:pic>
        <p:nvPicPr>
          <p:cNvPr id="219" name="Picture 218"/>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015866" y="1729906"/>
            <a:ext cx="571500" cy="571500"/>
          </a:xfrm>
          <a:prstGeom prst="rect">
            <a:avLst/>
          </a:prstGeom>
        </p:spPr>
      </p:pic>
      <p:pic>
        <p:nvPicPr>
          <p:cNvPr id="220" name="Picture 219"/>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805177" y="1729906"/>
            <a:ext cx="571500" cy="571500"/>
          </a:xfrm>
          <a:prstGeom prst="rect">
            <a:avLst/>
          </a:prstGeom>
        </p:spPr>
      </p:pic>
      <p:pic>
        <p:nvPicPr>
          <p:cNvPr id="221" name="Picture 220"/>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594488" y="1729906"/>
            <a:ext cx="571500" cy="571500"/>
          </a:xfrm>
          <a:prstGeom prst="rect">
            <a:avLst/>
          </a:prstGeom>
        </p:spPr>
      </p:pic>
      <p:pic>
        <p:nvPicPr>
          <p:cNvPr id="222" name="Picture 221"/>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383799" y="1729906"/>
            <a:ext cx="571500" cy="571500"/>
          </a:xfrm>
          <a:prstGeom prst="rect">
            <a:avLst/>
          </a:prstGeom>
        </p:spPr>
      </p:pic>
      <p:pic>
        <p:nvPicPr>
          <p:cNvPr id="223" name="Picture 222"/>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173110" y="1729906"/>
            <a:ext cx="571500" cy="571500"/>
          </a:xfrm>
          <a:prstGeom prst="rect">
            <a:avLst/>
          </a:prstGeom>
        </p:spPr>
      </p:pic>
      <p:pic>
        <p:nvPicPr>
          <p:cNvPr id="224" name="Picture 223"/>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962421" y="1729906"/>
            <a:ext cx="571500" cy="571500"/>
          </a:xfrm>
          <a:prstGeom prst="rect">
            <a:avLst/>
          </a:prstGeom>
        </p:spPr>
      </p:pic>
      <p:pic>
        <p:nvPicPr>
          <p:cNvPr id="225" name="Picture 224"/>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751732" y="1729906"/>
            <a:ext cx="571500" cy="571500"/>
          </a:xfrm>
          <a:prstGeom prst="rect">
            <a:avLst/>
          </a:prstGeom>
        </p:spPr>
      </p:pic>
      <p:pic>
        <p:nvPicPr>
          <p:cNvPr id="226" name="Picture 225"/>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541043" y="1729906"/>
            <a:ext cx="571500" cy="571500"/>
          </a:xfrm>
          <a:prstGeom prst="rect">
            <a:avLst/>
          </a:prstGeom>
        </p:spPr>
      </p:pic>
      <p:pic>
        <p:nvPicPr>
          <p:cNvPr id="227" name="Picture 22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33445" y="1729906"/>
            <a:ext cx="571500" cy="571500"/>
          </a:xfrm>
          <a:prstGeom prst="rect">
            <a:avLst/>
          </a:prstGeom>
        </p:spPr>
      </p:pic>
      <p:pic>
        <p:nvPicPr>
          <p:cNvPr id="228" name="Picture 227"/>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122756" y="1729906"/>
            <a:ext cx="571500" cy="571500"/>
          </a:xfrm>
          <a:prstGeom prst="rect">
            <a:avLst/>
          </a:prstGeom>
        </p:spPr>
      </p:pic>
      <p:pic>
        <p:nvPicPr>
          <p:cNvPr id="229" name="Picture 228"/>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515328" y="1729906"/>
            <a:ext cx="571500" cy="571500"/>
          </a:xfrm>
          <a:prstGeom prst="rect">
            <a:avLst/>
          </a:prstGeom>
        </p:spPr>
      </p:pic>
      <p:pic>
        <p:nvPicPr>
          <p:cNvPr id="230" name="Picture 229"/>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916332" y="1169249"/>
            <a:ext cx="571500" cy="571500"/>
          </a:xfrm>
          <a:prstGeom prst="rect">
            <a:avLst/>
          </a:prstGeom>
        </p:spPr>
      </p:pic>
      <p:pic>
        <p:nvPicPr>
          <p:cNvPr id="231" name="Picture 230"/>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705127" y="1169249"/>
            <a:ext cx="571500" cy="571500"/>
          </a:xfrm>
          <a:prstGeom prst="rect">
            <a:avLst/>
          </a:prstGeom>
        </p:spPr>
      </p:pic>
      <p:pic>
        <p:nvPicPr>
          <p:cNvPr id="232" name="Picture 231"/>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493922" y="1169249"/>
            <a:ext cx="571500" cy="571500"/>
          </a:xfrm>
          <a:prstGeom prst="rect">
            <a:avLst/>
          </a:prstGeom>
        </p:spPr>
      </p:pic>
      <p:pic>
        <p:nvPicPr>
          <p:cNvPr id="233" name="Picture 232"/>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282717" y="1169249"/>
            <a:ext cx="571500" cy="571500"/>
          </a:xfrm>
          <a:prstGeom prst="rect">
            <a:avLst/>
          </a:prstGeom>
        </p:spPr>
      </p:pic>
      <p:pic>
        <p:nvPicPr>
          <p:cNvPr id="234" name="Picture 233"/>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071512" y="1169249"/>
            <a:ext cx="571500" cy="571500"/>
          </a:xfrm>
          <a:prstGeom prst="rect">
            <a:avLst/>
          </a:prstGeom>
        </p:spPr>
      </p:pic>
      <p:pic>
        <p:nvPicPr>
          <p:cNvPr id="235" name="Picture 234"/>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860307" y="1169249"/>
            <a:ext cx="571500" cy="571500"/>
          </a:xfrm>
          <a:prstGeom prst="rect">
            <a:avLst/>
          </a:prstGeom>
        </p:spPr>
      </p:pic>
      <p:pic>
        <p:nvPicPr>
          <p:cNvPr id="236" name="Picture 235"/>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649102" y="1169249"/>
            <a:ext cx="571500" cy="571500"/>
          </a:xfrm>
          <a:prstGeom prst="rect">
            <a:avLst/>
          </a:prstGeom>
        </p:spPr>
      </p:pic>
      <p:pic>
        <p:nvPicPr>
          <p:cNvPr id="237" name="Picture 23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437897" y="1169249"/>
            <a:ext cx="571500" cy="571500"/>
          </a:xfrm>
          <a:prstGeom prst="rect">
            <a:avLst/>
          </a:prstGeom>
        </p:spPr>
      </p:pic>
      <p:pic>
        <p:nvPicPr>
          <p:cNvPr id="238" name="Picture 237"/>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226692" y="1169249"/>
            <a:ext cx="571500" cy="571500"/>
          </a:xfrm>
          <a:prstGeom prst="rect">
            <a:avLst/>
          </a:prstGeom>
        </p:spPr>
      </p:pic>
      <p:pic>
        <p:nvPicPr>
          <p:cNvPr id="239" name="Picture 238"/>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015487" y="1169249"/>
            <a:ext cx="571500" cy="571500"/>
          </a:xfrm>
          <a:prstGeom prst="rect">
            <a:avLst/>
          </a:prstGeom>
        </p:spPr>
      </p:pic>
      <p:pic>
        <p:nvPicPr>
          <p:cNvPr id="240" name="Picture 239"/>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804282" y="1169249"/>
            <a:ext cx="571500" cy="571500"/>
          </a:xfrm>
          <a:prstGeom prst="rect">
            <a:avLst/>
          </a:prstGeom>
        </p:spPr>
      </p:pic>
      <p:pic>
        <p:nvPicPr>
          <p:cNvPr id="241" name="Picture 240"/>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593077" y="1169249"/>
            <a:ext cx="571500" cy="571500"/>
          </a:xfrm>
          <a:prstGeom prst="rect">
            <a:avLst/>
          </a:prstGeom>
        </p:spPr>
      </p:pic>
      <p:pic>
        <p:nvPicPr>
          <p:cNvPr id="242" name="Picture 241"/>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381872" y="1169249"/>
            <a:ext cx="571500" cy="571500"/>
          </a:xfrm>
          <a:prstGeom prst="rect">
            <a:avLst/>
          </a:prstGeom>
        </p:spPr>
      </p:pic>
      <p:pic>
        <p:nvPicPr>
          <p:cNvPr id="243" name="Picture 242"/>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170667" y="1169249"/>
            <a:ext cx="571500" cy="571500"/>
          </a:xfrm>
          <a:prstGeom prst="rect">
            <a:avLst/>
          </a:prstGeom>
        </p:spPr>
      </p:pic>
      <p:pic>
        <p:nvPicPr>
          <p:cNvPr id="244" name="Picture 243"/>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959462" y="1169249"/>
            <a:ext cx="571500" cy="571500"/>
          </a:xfrm>
          <a:prstGeom prst="rect">
            <a:avLst/>
          </a:prstGeom>
        </p:spPr>
      </p:pic>
      <p:pic>
        <p:nvPicPr>
          <p:cNvPr id="245" name="Picture 244"/>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748257" y="1169249"/>
            <a:ext cx="571500" cy="571500"/>
          </a:xfrm>
          <a:prstGeom prst="rect">
            <a:avLst/>
          </a:prstGeom>
        </p:spPr>
      </p:pic>
      <p:pic>
        <p:nvPicPr>
          <p:cNvPr id="246" name="Picture 245"/>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478785" y="4828059"/>
            <a:ext cx="571500" cy="571500"/>
          </a:xfrm>
          <a:prstGeom prst="rect">
            <a:avLst/>
          </a:prstGeom>
        </p:spPr>
      </p:pic>
      <p:pic>
        <p:nvPicPr>
          <p:cNvPr id="247" name="Picture 24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338742" y="1169249"/>
            <a:ext cx="571500" cy="571500"/>
          </a:xfrm>
          <a:prstGeom prst="rect">
            <a:avLst/>
          </a:prstGeom>
        </p:spPr>
      </p:pic>
      <p:pic>
        <p:nvPicPr>
          <p:cNvPr id="248" name="Picture 247"/>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127537" y="1169249"/>
            <a:ext cx="571500" cy="571500"/>
          </a:xfrm>
          <a:prstGeom prst="rect">
            <a:avLst/>
          </a:prstGeom>
        </p:spPr>
      </p:pic>
      <p:pic>
        <p:nvPicPr>
          <p:cNvPr id="249" name="Picture 248"/>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549953" y="1169249"/>
            <a:ext cx="571500" cy="571500"/>
          </a:xfrm>
          <a:prstGeom prst="rect">
            <a:avLst/>
          </a:prstGeom>
        </p:spPr>
      </p:pic>
      <p:pic>
        <p:nvPicPr>
          <p:cNvPr id="250" name="Picture 249"/>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404123" y="4177828"/>
            <a:ext cx="571500" cy="571500"/>
          </a:xfrm>
          <a:prstGeom prst="rect">
            <a:avLst/>
          </a:prstGeom>
        </p:spPr>
      </p:pic>
      <p:pic>
        <p:nvPicPr>
          <p:cNvPr id="251" name="Picture 250"/>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195668" y="4177828"/>
            <a:ext cx="571500" cy="571500"/>
          </a:xfrm>
          <a:prstGeom prst="rect">
            <a:avLst/>
          </a:prstGeom>
        </p:spPr>
      </p:pic>
      <p:pic>
        <p:nvPicPr>
          <p:cNvPr id="252" name="Picture 251"/>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987213" y="4177828"/>
            <a:ext cx="571500" cy="571500"/>
          </a:xfrm>
          <a:prstGeom prst="rect">
            <a:avLst/>
          </a:prstGeom>
        </p:spPr>
      </p:pic>
      <p:pic>
        <p:nvPicPr>
          <p:cNvPr id="253" name="Picture 252"/>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778758" y="4177828"/>
            <a:ext cx="571500" cy="571500"/>
          </a:xfrm>
          <a:prstGeom prst="rect">
            <a:avLst/>
          </a:prstGeom>
        </p:spPr>
      </p:pic>
      <p:pic>
        <p:nvPicPr>
          <p:cNvPr id="254" name="Picture 253"/>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570303" y="4177828"/>
            <a:ext cx="571500" cy="571500"/>
          </a:xfrm>
          <a:prstGeom prst="rect">
            <a:avLst/>
          </a:prstGeom>
        </p:spPr>
      </p:pic>
      <p:pic>
        <p:nvPicPr>
          <p:cNvPr id="255" name="Picture 254"/>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361848" y="4177828"/>
            <a:ext cx="571500" cy="571500"/>
          </a:xfrm>
          <a:prstGeom prst="rect">
            <a:avLst/>
          </a:prstGeom>
        </p:spPr>
      </p:pic>
      <p:pic>
        <p:nvPicPr>
          <p:cNvPr id="256" name="Picture 255"/>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153393" y="4177828"/>
            <a:ext cx="571500" cy="571500"/>
          </a:xfrm>
          <a:prstGeom prst="rect">
            <a:avLst/>
          </a:prstGeom>
        </p:spPr>
      </p:pic>
      <p:pic>
        <p:nvPicPr>
          <p:cNvPr id="257" name="Picture 25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944938" y="4177828"/>
            <a:ext cx="571500" cy="571500"/>
          </a:xfrm>
          <a:prstGeom prst="rect">
            <a:avLst/>
          </a:prstGeom>
        </p:spPr>
      </p:pic>
      <p:pic>
        <p:nvPicPr>
          <p:cNvPr id="258" name="Picture 257"/>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736483" y="4177828"/>
            <a:ext cx="571500" cy="571500"/>
          </a:xfrm>
          <a:prstGeom prst="rect">
            <a:avLst/>
          </a:prstGeom>
        </p:spPr>
      </p:pic>
      <p:pic>
        <p:nvPicPr>
          <p:cNvPr id="259" name="Picture 258"/>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528028" y="4177828"/>
            <a:ext cx="571500" cy="571500"/>
          </a:xfrm>
          <a:prstGeom prst="rect">
            <a:avLst/>
          </a:prstGeom>
        </p:spPr>
      </p:pic>
      <p:pic>
        <p:nvPicPr>
          <p:cNvPr id="260" name="Picture 259"/>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319573" y="4177828"/>
            <a:ext cx="571500" cy="571500"/>
          </a:xfrm>
          <a:prstGeom prst="rect">
            <a:avLst/>
          </a:prstGeom>
        </p:spPr>
      </p:pic>
      <p:pic>
        <p:nvPicPr>
          <p:cNvPr id="261" name="Picture 260"/>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111118" y="4177828"/>
            <a:ext cx="571500" cy="571500"/>
          </a:xfrm>
          <a:prstGeom prst="rect">
            <a:avLst/>
          </a:prstGeom>
        </p:spPr>
      </p:pic>
      <p:pic>
        <p:nvPicPr>
          <p:cNvPr id="262" name="Picture 261"/>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902663" y="4177828"/>
            <a:ext cx="571500" cy="571500"/>
          </a:xfrm>
          <a:prstGeom prst="rect">
            <a:avLst/>
          </a:prstGeom>
        </p:spPr>
      </p:pic>
      <p:pic>
        <p:nvPicPr>
          <p:cNvPr id="263" name="Picture 262"/>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694208" y="4177828"/>
            <a:ext cx="571500" cy="571500"/>
          </a:xfrm>
          <a:prstGeom prst="rect">
            <a:avLst/>
          </a:prstGeom>
        </p:spPr>
      </p:pic>
      <p:pic>
        <p:nvPicPr>
          <p:cNvPr id="264" name="Picture 263"/>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485753" y="4177828"/>
            <a:ext cx="571500" cy="571500"/>
          </a:xfrm>
          <a:prstGeom prst="rect">
            <a:avLst/>
          </a:prstGeom>
        </p:spPr>
      </p:pic>
      <p:pic>
        <p:nvPicPr>
          <p:cNvPr id="265" name="Picture 264"/>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277298" y="4177828"/>
            <a:ext cx="571500" cy="571500"/>
          </a:xfrm>
          <a:prstGeom prst="rect">
            <a:avLst/>
          </a:prstGeom>
        </p:spPr>
      </p:pic>
      <p:pic>
        <p:nvPicPr>
          <p:cNvPr id="266" name="Picture 265"/>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068843" y="4177828"/>
            <a:ext cx="571500" cy="571500"/>
          </a:xfrm>
          <a:prstGeom prst="rect">
            <a:avLst/>
          </a:prstGeom>
        </p:spPr>
      </p:pic>
      <p:pic>
        <p:nvPicPr>
          <p:cNvPr id="267" name="Picture 26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821033" y="4177828"/>
            <a:ext cx="571500" cy="571500"/>
          </a:xfrm>
          <a:prstGeom prst="rect">
            <a:avLst/>
          </a:prstGeom>
        </p:spPr>
      </p:pic>
      <p:pic>
        <p:nvPicPr>
          <p:cNvPr id="268" name="Picture 267"/>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612578" y="4177828"/>
            <a:ext cx="571500" cy="571500"/>
          </a:xfrm>
          <a:prstGeom prst="rect">
            <a:avLst/>
          </a:prstGeom>
        </p:spPr>
      </p:pic>
      <p:pic>
        <p:nvPicPr>
          <p:cNvPr id="269" name="Picture 268"/>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029482" y="4177828"/>
            <a:ext cx="571500" cy="571500"/>
          </a:xfrm>
          <a:prstGeom prst="rect">
            <a:avLst/>
          </a:prstGeom>
        </p:spPr>
      </p:pic>
      <p:pic>
        <p:nvPicPr>
          <p:cNvPr id="270" name="Picture 269"/>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201332" y="3588392"/>
            <a:ext cx="571500" cy="571500"/>
          </a:xfrm>
          <a:prstGeom prst="rect">
            <a:avLst/>
          </a:prstGeom>
        </p:spPr>
      </p:pic>
      <p:pic>
        <p:nvPicPr>
          <p:cNvPr id="271" name="Picture 270"/>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992701" y="3588392"/>
            <a:ext cx="571500" cy="571500"/>
          </a:xfrm>
          <a:prstGeom prst="rect">
            <a:avLst/>
          </a:prstGeom>
        </p:spPr>
      </p:pic>
      <p:pic>
        <p:nvPicPr>
          <p:cNvPr id="272" name="Picture 271"/>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784070" y="3588392"/>
            <a:ext cx="571500" cy="571500"/>
          </a:xfrm>
          <a:prstGeom prst="rect">
            <a:avLst/>
          </a:prstGeom>
        </p:spPr>
      </p:pic>
      <p:pic>
        <p:nvPicPr>
          <p:cNvPr id="273" name="Picture 272"/>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575439" y="3588392"/>
            <a:ext cx="571500" cy="571500"/>
          </a:xfrm>
          <a:prstGeom prst="rect">
            <a:avLst/>
          </a:prstGeom>
        </p:spPr>
      </p:pic>
      <p:pic>
        <p:nvPicPr>
          <p:cNvPr id="274" name="Picture 273"/>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366808" y="3588392"/>
            <a:ext cx="571500" cy="571500"/>
          </a:xfrm>
          <a:prstGeom prst="rect">
            <a:avLst/>
          </a:prstGeom>
        </p:spPr>
      </p:pic>
      <p:pic>
        <p:nvPicPr>
          <p:cNvPr id="275" name="Picture 274"/>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158177" y="3588392"/>
            <a:ext cx="571500" cy="571500"/>
          </a:xfrm>
          <a:prstGeom prst="rect">
            <a:avLst/>
          </a:prstGeom>
        </p:spPr>
      </p:pic>
      <p:pic>
        <p:nvPicPr>
          <p:cNvPr id="276" name="Picture 275"/>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949546" y="3588392"/>
            <a:ext cx="571500" cy="571500"/>
          </a:xfrm>
          <a:prstGeom prst="rect">
            <a:avLst/>
          </a:prstGeom>
        </p:spPr>
      </p:pic>
      <p:pic>
        <p:nvPicPr>
          <p:cNvPr id="277" name="Picture 27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740915" y="3588392"/>
            <a:ext cx="571500" cy="571500"/>
          </a:xfrm>
          <a:prstGeom prst="rect">
            <a:avLst/>
          </a:prstGeom>
        </p:spPr>
      </p:pic>
      <p:pic>
        <p:nvPicPr>
          <p:cNvPr id="278" name="Picture 277"/>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532284" y="3588392"/>
            <a:ext cx="571500" cy="571500"/>
          </a:xfrm>
          <a:prstGeom prst="rect">
            <a:avLst/>
          </a:prstGeom>
        </p:spPr>
      </p:pic>
      <p:pic>
        <p:nvPicPr>
          <p:cNvPr id="279" name="Picture 278"/>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323653" y="3588392"/>
            <a:ext cx="571500" cy="571500"/>
          </a:xfrm>
          <a:prstGeom prst="rect">
            <a:avLst/>
          </a:prstGeom>
        </p:spPr>
      </p:pic>
      <p:pic>
        <p:nvPicPr>
          <p:cNvPr id="280" name="Picture 279"/>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115022" y="3588392"/>
            <a:ext cx="571500" cy="571500"/>
          </a:xfrm>
          <a:prstGeom prst="rect">
            <a:avLst/>
          </a:prstGeom>
        </p:spPr>
      </p:pic>
      <p:pic>
        <p:nvPicPr>
          <p:cNvPr id="281" name="Picture 280"/>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906391" y="3588392"/>
            <a:ext cx="571500" cy="571500"/>
          </a:xfrm>
          <a:prstGeom prst="rect">
            <a:avLst/>
          </a:prstGeom>
        </p:spPr>
      </p:pic>
      <p:pic>
        <p:nvPicPr>
          <p:cNvPr id="282" name="Picture 281"/>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697760" y="3588392"/>
            <a:ext cx="571500" cy="571500"/>
          </a:xfrm>
          <a:prstGeom prst="rect">
            <a:avLst/>
          </a:prstGeom>
        </p:spPr>
      </p:pic>
      <p:pic>
        <p:nvPicPr>
          <p:cNvPr id="283" name="Picture 282"/>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489129" y="3588392"/>
            <a:ext cx="571500" cy="571500"/>
          </a:xfrm>
          <a:prstGeom prst="rect">
            <a:avLst/>
          </a:prstGeom>
        </p:spPr>
      </p:pic>
      <p:pic>
        <p:nvPicPr>
          <p:cNvPr id="284" name="Picture 283"/>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280498" y="3588392"/>
            <a:ext cx="571500" cy="571500"/>
          </a:xfrm>
          <a:prstGeom prst="rect">
            <a:avLst/>
          </a:prstGeom>
        </p:spPr>
      </p:pic>
      <p:pic>
        <p:nvPicPr>
          <p:cNvPr id="285" name="Picture 284"/>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071867" y="3588392"/>
            <a:ext cx="571500" cy="571500"/>
          </a:xfrm>
          <a:prstGeom prst="rect">
            <a:avLst/>
          </a:prstGeom>
          <a:noFill/>
        </p:spPr>
      </p:pic>
      <p:pic>
        <p:nvPicPr>
          <p:cNvPr id="286" name="Picture 285"/>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827225" y="3588392"/>
            <a:ext cx="571500" cy="571500"/>
          </a:xfrm>
          <a:prstGeom prst="rect">
            <a:avLst/>
          </a:prstGeom>
        </p:spPr>
      </p:pic>
      <p:pic>
        <p:nvPicPr>
          <p:cNvPr id="287" name="Picture 28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618594" y="3588392"/>
            <a:ext cx="571500" cy="571500"/>
          </a:xfrm>
          <a:prstGeom prst="rect">
            <a:avLst/>
          </a:prstGeom>
        </p:spPr>
      </p:pic>
      <p:pic>
        <p:nvPicPr>
          <p:cNvPr id="288" name="Picture 287"/>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409963" y="3588392"/>
            <a:ext cx="571500" cy="571500"/>
          </a:xfrm>
          <a:prstGeom prst="rect">
            <a:avLst/>
          </a:prstGeom>
        </p:spPr>
      </p:pic>
      <p:pic>
        <p:nvPicPr>
          <p:cNvPr id="289" name="Picture 288"/>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035857" y="3588392"/>
            <a:ext cx="571500" cy="571500"/>
          </a:xfrm>
          <a:prstGeom prst="rect">
            <a:avLst/>
          </a:prstGeom>
        </p:spPr>
      </p:pic>
      <p:pic>
        <p:nvPicPr>
          <p:cNvPr id="290" name="Picture 289"/>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626772" y="3025419"/>
            <a:ext cx="571500" cy="571500"/>
          </a:xfrm>
          <a:prstGeom prst="rect">
            <a:avLst/>
          </a:prstGeom>
        </p:spPr>
      </p:pic>
      <p:pic>
        <p:nvPicPr>
          <p:cNvPr id="291" name="Picture 290"/>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414933" y="3025419"/>
            <a:ext cx="571500" cy="571500"/>
          </a:xfrm>
          <a:prstGeom prst="rect">
            <a:avLst/>
          </a:prstGeom>
        </p:spPr>
      </p:pic>
      <p:pic>
        <p:nvPicPr>
          <p:cNvPr id="292" name="Picture 291"/>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203094" y="3025419"/>
            <a:ext cx="571500" cy="571500"/>
          </a:xfrm>
          <a:prstGeom prst="rect">
            <a:avLst/>
          </a:prstGeom>
        </p:spPr>
      </p:pic>
      <p:pic>
        <p:nvPicPr>
          <p:cNvPr id="293" name="Picture 292"/>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991255" y="3025419"/>
            <a:ext cx="571500" cy="571500"/>
          </a:xfrm>
          <a:prstGeom prst="rect">
            <a:avLst/>
          </a:prstGeom>
        </p:spPr>
      </p:pic>
      <p:pic>
        <p:nvPicPr>
          <p:cNvPr id="294" name="Picture 293"/>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779416" y="3025419"/>
            <a:ext cx="571500" cy="571500"/>
          </a:xfrm>
          <a:prstGeom prst="rect">
            <a:avLst/>
          </a:prstGeom>
        </p:spPr>
      </p:pic>
      <p:pic>
        <p:nvPicPr>
          <p:cNvPr id="295" name="Picture 294"/>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567577" y="3025419"/>
            <a:ext cx="571500" cy="571500"/>
          </a:xfrm>
          <a:prstGeom prst="rect">
            <a:avLst/>
          </a:prstGeom>
        </p:spPr>
      </p:pic>
      <p:pic>
        <p:nvPicPr>
          <p:cNvPr id="296" name="Picture 295"/>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355738" y="3025419"/>
            <a:ext cx="571500" cy="571500"/>
          </a:xfrm>
          <a:prstGeom prst="rect">
            <a:avLst/>
          </a:prstGeom>
        </p:spPr>
      </p:pic>
      <p:pic>
        <p:nvPicPr>
          <p:cNvPr id="297" name="Picture 29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143899" y="3025419"/>
            <a:ext cx="571500" cy="571500"/>
          </a:xfrm>
          <a:prstGeom prst="rect">
            <a:avLst/>
          </a:prstGeom>
        </p:spPr>
      </p:pic>
      <p:pic>
        <p:nvPicPr>
          <p:cNvPr id="298" name="Picture 297"/>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932060" y="3025419"/>
            <a:ext cx="571500" cy="571500"/>
          </a:xfrm>
          <a:prstGeom prst="rect">
            <a:avLst/>
          </a:prstGeom>
        </p:spPr>
      </p:pic>
      <p:pic>
        <p:nvPicPr>
          <p:cNvPr id="299" name="Picture 298"/>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720221" y="3025419"/>
            <a:ext cx="571500" cy="571500"/>
          </a:xfrm>
          <a:prstGeom prst="rect">
            <a:avLst/>
          </a:prstGeom>
        </p:spPr>
      </p:pic>
      <p:pic>
        <p:nvPicPr>
          <p:cNvPr id="300" name="Picture 299"/>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508382" y="3025419"/>
            <a:ext cx="571500" cy="571500"/>
          </a:xfrm>
          <a:prstGeom prst="rect">
            <a:avLst/>
          </a:prstGeom>
        </p:spPr>
      </p:pic>
      <p:pic>
        <p:nvPicPr>
          <p:cNvPr id="301" name="Picture 300"/>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296543" y="3025419"/>
            <a:ext cx="571500" cy="571500"/>
          </a:xfrm>
          <a:prstGeom prst="rect">
            <a:avLst/>
          </a:prstGeom>
        </p:spPr>
      </p:pic>
      <p:pic>
        <p:nvPicPr>
          <p:cNvPr id="302" name="Picture 301"/>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084704" y="3025419"/>
            <a:ext cx="571500" cy="571500"/>
          </a:xfrm>
          <a:prstGeom prst="rect">
            <a:avLst/>
          </a:prstGeom>
        </p:spPr>
      </p:pic>
      <p:pic>
        <p:nvPicPr>
          <p:cNvPr id="303" name="Picture 302"/>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872865" y="3025419"/>
            <a:ext cx="571500" cy="571500"/>
          </a:xfrm>
          <a:prstGeom prst="rect">
            <a:avLst/>
          </a:prstGeom>
        </p:spPr>
      </p:pic>
      <p:pic>
        <p:nvPicPr>
          <p:cNvPr id="304" name="Picture 303"/>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661026" y="3025419"/>
            <a:ext cx="571500" cy="571500"/>
          </a:xfrm>
          <a:prstGeom prst="rect">
            <a:avLst/>
          </a:prstGeom>
        </p:spPr>
      </p:pic>
      <p:pic>
        <p:nvPicPr>
          <p:cNvPr id="305" name="Picture 304"/>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449187" y="3025419"/>
            <a:ext cx="571500" cy="571500"/>
          </a:xfrm>
          <a:prstGeom prst="rect">
            <a:avLst/>
          </a:prstGeom>
        </p:spPr>
      </p:pic>
      <p:pic>
        <p:nvPicPr>
          <p:cNvPr id="306" name="Picture 305"/>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688883" y="4820625"/>
            <a:ext cx="571500" cy="571500"/>
          </a:xfrm>
          <a:prstGeom prst="rect">
            <a:avLst/>
          </a:prstGeom>
        </p:spPr>
      </p:pic>
      <p:pic>
        <p:nvPicPr>
          <p:cNvPr id="307" name="Picture 30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050454" y="3025419"/>
            <a:ext cx="571500" cy="571500"/>
          </a:xfrm>
          <a:prstGeom prst="rect">
            <a:avLst/>
          </a:prstGeom>
        </p:spPr>
      </p:pic>
      <p:pic>
        <p:nvPicPr>
          <p:cNvPr id="308" name="Picture 307"/>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838611" y="3025419"/>
            <a:ext cx="571500" cy="571500"/>
          </a:xfrm>
          <a:prstGeom prst="rect">
            <a:avLst/>
          </a:prstGeom>
        </p:spPr>
      </p:pic>
      <p:pic>
        <p:nvPicPr>
          <p:cNvPr id="309" name="Picture 308"/>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268687" y="4828059"/>
            <a:ext cx="571500" cy="571500"/>
          </a:xfrm>
          <a:prstGeom prst="rect">
            <a:avLst/>
          </a:prstGeom>
        </p:spPr>
      </p:pic>
      <p:pic>
        <p:nvPicPr>
          <p:cNvPr id="310" name="Picture 309"/>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058589" y="4828059"/>
            <a:ext cx="571500" cy="571500"/>
          </a:xfrm>
          <a:prstGeom prst="rect">
            <a:avLst/>
          </a:prstGeom>
        </p:spPr>
      </p:pic>
      <p:pic>
        <p:nvPicPr>
          <p:cNvPr id="311" name="Picture 310"/>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550700" y="1168562"/>
            <a:ext cx="571500" cy="571500"/>
          </a:xfrm>
          <a:prstGeom prst="rect">
            <a:avLst/>
          </a:prstGeom>
        </p:spPr>
      </p:pic>
      <p:pic>
        <p:nvPicPr>
          <p:cNvPr id="313" name="Picture 312"/>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6025509" y="3025419"/>
            <a:ext cx="571500" cy="571500"/>
          </a:xfrm>
          <a:prstGeom prst="rect">
            <a:avLst/>
          </a:prstGeom>
        </p:spPr>
      </p:pic>
      <p:sp>
        <p:nvSpPr>
          <p:cNvPr id="315" name="Rectangle 314"/>
          <p:cNvSpPr/>
          <p:nvPr/>
        </p:nvSpPr>
        <p:spPr>
          <a:xfrm>
            <a:off x="6092415" y="3015145"/>
            <a:ext cx="4431748" cy="3097865"/>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316" name="Picture 315"/>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1655791" y="4345929"/>
            <a:ext cx="571500" cy="571500"/>
          </a:xfrm>
          <a:prstGeom prst="rect">
            <a:avLst/>
          </a:prstGeom>
        </p:spPr>
      </p:pic>
      <p:sp>
        <p:nvSpPr>
          <p:cNvPr id="317" name="Title 2"/>
          <p:cNvSpPr txBox="1">
            <a:spLocks/>
          </p:cNvSpPr>
          <p:nvPr/>
        </p:nvSpPr>
        <p:spPr bwMode="auto">
          <a:xfrm>
            <a:off x="3285003" y="-12004"/>
            <a:ext cx="5461350" cy="79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0" fontAlgn="base" hangingPunct="0">
              <a:spcBef>
                <a:spcPct val="0"/>
              </a:spcBef>
              <a:spcAft>
                <a:spcPct val="0"/>
              </a:spcAft>
              <a:defRPr sz="3600" b="1" i="0" kern="1200">
                <a:solidFill>
                  <a:schemeClr val="tx2"/>
                </a:solidFill>
                <a:latin typeface="+mj-lt"/>
                <a:ea typeface="+mj-ea"/>
                <a:cs typeface="+mj-cs"/>
              </a:defRPr>
            </a:lvl1pPr>
            <a:lvl2pPr algn="l" defTabSz="457200" rtl="0" eaLnBrk="0" fontAlgn="base" hangingPunct="0">
              <a:spcBef>
                <a:spcPct val="0"/>
              </a:spcBef>
              <a:spcAft>
                <a:spcPct val="0"/>
              </a:spcAft>
              <a:defRPr sz="3600" b="1">
                <a:solidFill>
                  <a:schemeClr val="tx2"/>
                </a:solidFill>
                <a:latin typeface="Calibri" panose="020F0502020204030204" pitchFamily="34" charset="0"/>
              </a:defRPr>
            </a:lvl2pPr>
            <a:lvl3pPr algn="l" defTabSz="457200" rtl="0" eaLnBrk="0" fontAlgn="base" hangingPunct="0">
              <a:spcBef>
                <a:spcPct val="0"/>
              </a:spcBef>
              <a:spcAft>
                <a:spcPct val="0"/>
              </a:spcAft>
              <a:defRPr sz="3600" b="1">
                <a:solidFill>
                  <a:schemeClr val="tx2"/>
                </a:solidFill>
                <a:latin typeface="Calibri" panose="020F0502020204030204" pitchFamily="34" charset="0"/>
              </a:defRPr>
            </a:lvl3pPr>
            <a:lvl4pPr algn="l" defTabSz="457200" rtl="0" eaLnBrk="0" fontAlgn="base" hangingPunct="0">
              <a:spcBef>
                <a:spcPct val="0"/>
              </a:spcBef>
              <a:spcAft>
                <a:spcPct val="0"/>
              </a:spcAft>
              <a:defRPr sz="3600" b="1">
                <a:solidFill>
                  <a:schemeClr val="tx2"/>
                </a:solidFill>
                <a:latin typeface="Calibri" panose="020F0502020204030204" pitchFamily="34" charset="0"/>
              </a:defRPr>
            </a:lvl4pPr>
            <a:lvl5pPr algn="l" defTabSz="457200" rtl="0" eaLnBrk="0" fontAlgn="base" hangingPunct="0">
              <a:spcBef>
                <a:spcPct val="0"/>
              </a:spcBef>
              <a:spcAft>
                <a:spcPct val="0"/>
              </a:spcAft>
              <a:defRPr sz="3600" b="1">
                <a:solidFill>
                  <a:schemeClr val="tx2"/>
                </a:solidFill>
                <a:latin typeface="Calibri" panose="020F0502020204030204" pitchFamily="34" charset="0"/>
              </a:defRPr>
            </a:lvl5pPr>
            <a:lvl6pPr marL="457200" algn="l" defTabSz="457200" rtl="0" fontAlgn="base">
              <a:spcBef>
                <a:spcPct val="0"/>
              </a:spcBef>
              <a:spcAft>
                <a:spcPct val="0"/>
              </a:spcAft>
              <a:defRPr sz="3600" b="1">
                <a:solidFill>
                  <a:schemeClr val="tx2"/>
                </a:solidFill>
                <a:latin typeface="Calibri" panose="020F0502020204030204" pitchFamily="34" charset="0"/>
              </a:defRPr>
            </a:lvl6pPr>
            <a:lvl7pPr marL="914400" algn="l" defTabSz="457200" rtl="0" fontAlgn="base">
              <a:spcBef>
                <a:spcPct val="0"/>
              </a:spcBef>
              <a:spcAft>
                <a:spcPct val="0"/>
              </a:spcAft>
              <a:defRPr sz="3600" b="1">
                <a:solidFill>
                  <a:schemeClr val="tx2"/>
                </a:solidFill>
                <a:latin typeface="Calibri" panose="020F0502020204030204" pitchFamily="34" charset="0"/>
              </a:defRPr>
            </a:lvl7pPr>
            <a:lvl8pPr marL="1371600" algn="l" defTabSz="457200" rtl="0" fontAlgn="base">
              <a:spcBef>
                <a:spcPct val="0"/>
              </a:spcBef>
              <a:spcAft>
                <a:spcPct val="0"/>
              </a:spcAft>
              <a:defRPr sz="3600" b="1">
                <a:solidFill>
                  <a:schemeClr val="tx2"/>
                </a:solidFill>
                <a:latin typeface="Calibri" panose="020F0502020204030204" pitchFamily="34" charset="0"/>
              </a:defRPr>
            </a:lvl8pPr>
            <a:lvl9pPr marL="1828800" algn="l" defTabSz="457200" rtl="0" fontAlgn="base">
              <a:spcBef>
                <a:spcPct val="0"/>
              </a:spcBef>
              <a:spcAft>
                <a:spcPct val="0"/>
              </a:spcAft>
              <a:defRPr sz="3600" b="1">
                <a:solidFill>
                  <a:schemeClr val="tx2"/>
                </a:solidFill>
                <a:latin typeface="Calibri" panose="020F0502020204030204" pitchFamily="34" charset="0"/>
              </a:defRPr>
            </a:lvl9pPr>
          </a:lstStyle>
          <a:p>
            <a:endParaRPr lang="en-GB" sz="2400"/>
          </a:p>
        </p:txBody>
      </p:sp>
      <p:sp>
        <p:nvSpPr>
          <p:cNvPr id="318" name="TextBox 317"/>
          <p:cNvSpPr txBox="1"/>
          <p:nvPr/>
        </p:nvSpPr>
        <p:spPr>
          <a:xfrm>
            <a:off x="6017020" y="2659336"/>
            <a:ext cx="5436010" cy="369332"/>
          </a:xfrm>
          <a:prstGeom prst="rect">
            <a:avLst/>
          </a:prstGeom>
          <a:noFill/>
        </p:spPr>
        <p:txBody>
          <a:bodyPr wrap="square" rtlCol="0">
            <a:spAutoFit/>
          </a:bodyPr>
          <a:lstStyle/>
          <a:p>
            <a:r>
              <a:rPr lang="en-GB" b="1" dirty="0"/>
              <a:t>Southampton children in Year 6 </a:t>
            </a:r>
            <a:r>
              <a:rPr lang="en-GB" dirty="0">
                <a:solidFill>
                  <a:srgbClr val="0070C0"/>
                </a:solidFill>
              </a:rPr>
              <a:t>2018/19 </a:t>
            </a:r>
            <a:r>
              <a:rPr lang="en-GB" dirty="0"/>
              <a:t>to </a:t>
            </a:r>
            <a:r>
              <a:rPr lang="en-GB" dirty="0">
                <a:solidFill>
                  <a:srgbClr val="0070C0"/>
                </a:solidFill>
              </a:rPr>
              <a:t>2020/21</a:t>
            </a:r>
          </a:p>
        </p:txBody>
      </p:sp>
      <p:pic>
        <p:nvPicPr>
          <p:cNvPr id="319" name="Picture 318"/>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655791" y="4829025"/>
            <a:ext cx="571500" cy="571500"/>
          </a:xfrm>
          <a:prstGeom prst="rect">
            <a:avLst/>
          </a:prstGeom>
        </p:spPr>
      </p:pic>
      <p:pic>
        <p:nvPicPr>
          <p:cNvPr id="322" name="Picture 321"/>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655791" y="5743190"/>
            <a:ext cx="571500" cy="571500"/>
          </a:xfrm>
          <a:prstGeom prst="rect">
            <a:avLst/>
          </a:prstGeom>
        </p:spPr>
      </p:pic>
      <p:sp>
        <p:nvSpPr>
          <p:cNvPr id="324" name="Bent Arrow 323"/>
          <p:cNvSpPr/>
          <p:nvPr/>
        </p:nvSpPr>
        <p:spPr>
          <a:xfrm flipV="1">
            <a:off x="5580791" y="4195460"/>
            <a:ext cx="619688" cy="653079"/>
          </a:xfrm>
          <a:prstGeom prst="bentArrow">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158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tx1"/>
              </a:solidFill>
            </a:endParaRPr>
          </a:p>
        </p:txBody>
      </p:sp>
      <p:sp>
        <p:nvSpPr>
          <p:cNvPr id="325" name="Title 324"/>
          <p:cNvSpPr>
            <a:spLocks noGrp="1"/>
          </p:cNvSpPr>
          <p:nvPr>
            <p:ph type="ctrTitle"/>
          </p:nvPr>
        </p:nvSpPr>
        <p:spPr>
          <a:xfrm>
            <a:off x="1673568" y="45387"/>
            <a:ext cx="8844864" cy="551674"/>
          </a:xfrm>
        </p:spPr>
        <p:txBody>
          <a:bodyPr>
            <a:normAutofit/>
          </a:bodyPr>
          <a:lstStyle/>
          <a:p>
            <a:r>
              <a:rPr lang="en-GB" sz="2400" b="1" dirty="0">
                <a:solidFill>
                  <a:schemeClr val="bg1"/>
                </a:solidFill>
                <a:latin typeface="+mn-lt"/>
              </a:rPr>
              <a:t>Linked analysis – Southampton children</a:t>
            </a:r>
          </a:p>
        </p:txBody>
      </p:sp>
      <p:sp>
        <p:nvSpPr>
          <p:cNvPr id="326" name="TextBox 325"/>
          <p:cNvSpPr txBox="1"/>
          <p:nvPr/>
        </p:nvSpPr>
        <p:spPr>
          <a:xfrm>
            <a:off x="2095530" y="4463578"/>
            <a:ext cx="1517595" cy="369332"/>
          </a:xfrm>
          <a:prstGeom prst="rect">
            <a:avLst/>
          </a:prstGeom>
          <a:noFill/>
        </p:spPr>
        <p:txBody>
          <a:bodyPr wrap="square" rtlCol="0">
            <a:spAutoFit/>
          </a:bodyPr>
          <a:lstStyle/>
          <a:p>
            <a:r>
              <a:rPr lang="en-GB" b="1"/>
              <a:t>Underweight</a:t>
            </a:r>
            <a:endParaRPr lang="en-GB"/>
          </a:p>
        </p:txBody>
      </p:sp>
      <p:sp>
        <p:nvSpPr>
          <p:cNvPr id="327" name="TextBox 326"/>
          <p:cNvSpPr txBox="1"/>
          <p:nvPr/>
        </p:nvSpPr>
        <p:spPr>
          <a:xfrm>
            <a:off x="2095530" y="4939382"/>
            <a:ext cx="1781177" cy="369332"/>
          </a:xfrm>
          <a:prstGeom prst="rect">
            <a:avLst/>
          </a:prstGeom>
          <a:noFill/>
        </p:spPr>
        <p:txBody>
          <a:bodyPr wrap="square" rtlCol="0">
            <a:spAutoFit/>
          </a:bodyPr>
          <a:lstStyle/>
          <a:p>
            <a:r>
              <a:rPr lang="en-GB" b="1"/>
              <a:t>Healthy weight</a:t>
            </a:r>
            <a:endParaRPr lang="en-GB"/>
          </a:p>
        </p:txBody>
      </p:sp>
      <p:sp>
        <p:nvSpPr>
          <p:cNvPr id="328" name="TextBox 327"/>
          <p:cNvSpPr txBox="1"/>
          <p:nvPr/>
        </p:nvSpPr>
        <p:spPr>
          <a:xfrm>
            <a:off x="2095529" y="5415071"/>
            <a:ext cx="1342368" cy="369332"/>
          </a:xfrm>
          <a:prstGeom prst="rect">
            <a:avLst/>
          </a:prstGeom>
          <a:noFill/>
        </p:spPr>
        <p:txBody>
          <a:bodyPr wrap="square" rtlCol="0">
            <a:spAutoFit/>
          </a:bodyPr>
          <a:lstStyle/>
          <a:p>
            <a:r>
              <a:rPr lang="en-GB" b="1"/>
              <a:t>Overweight</a:t>
            </a:r>
            <a:endParaRPr lang="en-GB"/>
          </a:p>
        </p:txBody>
      </p:sp>
      <p:sp>
        <p:nvSpPr>
          <p:cNvPr id="329" name="TextBox 328"/>
          <p:cNvSpPr txBox="1"/>
          <p:nvPr/>
        </p:nvSpPr>
        <p:spPr>
          <a:xfrm>
            <a:off x="2095530" y="5864504"/>
            <a:ext cx="1111649" cy="369332"/>
          </a:xfrm>
          <a:prstGeom prst="rect">
            <a:avLst/>
          </a:prstGeom>
          <a:noFill/>
        </p:spPr>
        <p:txBody>
          <a:bodyPr wrap="square" rtlCol="0">
            <a:spAutoFit/>
          </a:bodyPr>
          <a:lstStyle/>
          <a:p>
            <a:r>
              <a:rPr lang="en-GB" b="1"/>
              <a:t>Obese</a:t>
            </a:r>
            <a:endParaRPr lang="en-GB"/>
          </a:p>
        </p:txBody>
      </p:sp>
      <p:pic>
        <p:nvPicPr>
          <p:cNvPr id="330" name="Picture 329"/>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676671" y="5300859"/>
            <a:ext cx="571500" cy="571500"/>
          </a:xfrm>
          <a:prstGeom prst="rect">
            <a:avLst/>
          </a:prstGeom>
        </p:spPr>
      </p:pic>
      <p:pic>
        <p:nvPicPr>
          <p:cNvPr id="331" name="Picture 330"/>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5576692" y="2949888"/>
            <a:ext cx="571500" cy="571500"/>
          </a:xfrm>
          <a:prstGeom prst="rect">
            <a:avLst/>
          </a:prstGeom>
        </p:spPr>
      </p:pic>
      <p:pic>
        <p:nvPicPr>
          <p:cNvPr id="332" name="Picture 331"/>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5374811" y="2949891"/>
            <a:ext cx="571500" cy="571500"/>
          </a:xfrm>
          <a:prstGeom prst="rect">
            <a:avLst/>
          </a:prstGeom>
        </p:spPr>
      </p:pic>
      <p:pic>
        <p:nvPicPr>
          <p:cNvPr id="333" name="Picture 332"/>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592135" y="3591872"/>
            <a:ext cx="571500" cy="571500"/>
          </a:xfrm>
          <a:prstGeom prst="rect">
            <a:avLst/>
          </a:prstGeom>
        </p:spPr>
      </p:pic>
      <p:pic>
        <p:nvPicPr>
          <p:cNvPr id="334" name="Picture 333"/>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803790" y="3591872"/>
            <a:ext cx="571500" cy="571500"/>
          </a:xfrm>
          <a:prstGeom prst="rect">
            <a:avLst/>
          </a:prstGeom>
        </p:spPr>
      </p:pic>
      <p:pic>
        <p:nvPicPr>
          <p:cNvPr id="335" name="Picture 334"/>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2019631" y="3591872"/>
            <a:ext cx="571500" cy="571500"/>
          </a:xfrm>
          <a:prstGeom prst="rect">
            <a:avLst/>
          </a:prstGeom>
        </p:spPr>
      </p:pic>
      <p:pic>
        <p:nvPicPr>
          <p:cNvPr id="336" name="Picture 335"/>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2231286" y="3591872"/>
            <a:ext cx="571500" cy="571500"/>
          </a:xfrm>
          <a:prstGeom prst="rect">
            <a:avLst/>
          </a:prstGeom>
        </p:spPr>
      </p:pic>
      <p:pic>
        <p:nvPicPr>
          <p:cNvPr id="337" name="Picture 336"/>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2433507" y="3590658"/>
            <a:ext cx="571500" cy="571500"/>
          </a:xfrm>
          <a:prstGeom prst="rect">
            <a:avLst/>
          </a:prstGeom>
        </p:spPr>
      </p:pic>
      <p:pic>
        <p:nvPicPr>
          <p:cNvPr id="338" name="Picture 337"/>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2645162" y="3590658"/>
            <a:ext cx="571500" cy="571500"/>
          </a:xfrm>
          <a:prstGeom prst="rect">
            <a:avLst/>
          </a:prstGeom>
        </p:spPr>
      </p:pic>
      <p:pic>
        <p:nvPicPr>
          <p:cNvPr id="339" name="Picture 338"/>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2861003" y="3590658"/>
            <a:ext cx="571500" cy="571500"/>
          </a:xfrm>
          <a:prstGeom prst="rect">
            <a:avLst/>
          </a:prstGeom>
        </p:spPr>
      </p:pic>
      <p:pic>
        <p:nvPicPr>
          <p:cNvPr id="340" name="Picture 339"/>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072658" y="3590658"/>
            <a:ext cx="571500" cy="571500"/>
          </a:xfrm>
          <a:prstGeom prst="rect">
            <a:avLst/>
          </a:prstGeom>
        </p:spPr>
      </p:pic>
      <p:pic>
        <p:nvPicPr>
          <p:cNvPr id="341" name="Picture 340"/>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268365" y="3588541"/>
            <a:ext cx="571500" cy="571500"/>
          </a:xfrm>
          <a:prstGeom prst="rect">
            <a:avLst/>
          </a:prstGeom>
        </p:spPr>
      </p:pic>
      <p:pic>
        <p:nvPicPr>
          <p:cNvPr id="342" name="Picture 341"/>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484206" y="3588541"/>
            <a:ext cx="571500" cy="571500"/>
          </a:xfrm>
          <a:prstGeom prst="rect">
            <a:avLst/>
          </a:prstGeom>
        </p:spPr>
      </p:pic>
      <p:pic>
        <p:nvPicPr>
          <p:cNvPr id="344" name="Picture 343"/>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6913369" y="4838298"/>
            <a:ext cx="571500" cy="571500"/>
          </a:xfrm>
          <a:prstGeom prst="rect">
            <a:avLst/>
          </a:prstGeom>
        </p:spPr>
      </p:pic>
      <p:pic>
        <p:nvPicPr>
          <p:cNvPr id="345" name="Picture 344"/>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7109079" y="4828059"/>
            <a:ext cx="571500" cy="571500"/>
          </a:xfrm>
          <a:prstGeom prst="rect">
            <a:avLst/>
          </a:prstGeom>
        </p:spPr>
      </p:pic>
      <p:pic>
        <p:nvPicPr>
          <p:cNvPr id="346" name="Picture 345"/>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7319177" y="4828059"/>
            <a:ext cx="571500" cy="571500"/>
          </a:xfrm>
          <a:prstGeom prst="rect">
            <a:avLst/>
          </a:prstGeom>
        </p:spPr>
      </p:pic>
      <p:pic>
        <p:nvPicPr>
          <p:cNvPr id="347" name="Picture 346"/>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7529275" y="4828059"/>
            <a:ext cx="571500" cy="571500"/>
          </a:xfrm>
          <a:prstGeom prst="rect">
            <a:avLst/>
          </a:prstGeom>
        </p:spPr>
      </p:pic>
      <p:pic>
        <p:nvPicPr>
          <p:cNvPr id="348" name="Picture 347"/>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7739373" y="4828059"/>
            <a:ext cx="571500" cy="571500"/>
          </a:xfrm>
          <a:prstGeom prst="rect">
            <a:avLst/>
          </a:prstGeom>
        </p:spPr>
      </p:pic>
      <p:pic>
        <p:nvPicPr>
          <p:cNvPr id="349" name="Picture 348"/>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7949471" y="4828059"/>
            <a:ext cx="571500" cy="571500"/>
          </a:xfrm>
          <a:prstGeom prst="rect">
            <a:avLst/>
          </a:prstGeom>
        </p:spPr>
      </p:pic>
      <p:pic>
        <p:nvPicPr>
          <p:cNvPr id="350" name="Picture 349"/>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8159569" y="4828059"/>
            <a:ext cx="571500" cy="571500"/>
          </a:xfrm>
          <a:prstGeom prst="rect">
            <a:avLst/>
          </a:prstGeom>
        </p:spPr>
      </p:pic>
      <p:pic>
        <p:nvPicPr>
          <p:cNvPr id="351" name="Picture 350"/>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8369667" y="4828059"/>
            <a:ext cx="571500" cy="571500"/>
          </a:xfrm>
          <a:prstGeom prst="rect">
            <a:avLst/>
          </a:prstGeom>
        </p:spPr>
      </p:pic>
      <p:pic>
        <p:nvPicPr>
          <p:cNvPr id="352" name="Picture 351"/>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8579765" y="4828059"/>
            <a:ext cx="571500" cy="571500"/>
          </a:xfrm>
          <a:prstGeom prst="rect">
            <a:avLst/>
          </a:prstGeom>
        </p:spPr>
      </p:pic>
      <p:pic>
        <p:nvPicPr>
          <p:cNvPr id="353" name="Picture 352"/>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8789863" y="4828059"/>
            <a:ext cx="571500" cy="571500"/>
          </a:xfrm>
          <a:prstGeom prst="rect">
            <a:avLst/>
          </a:prstGeom>
        </p:spPr>
      </p:pic>
      <p:pic>
        <p:nvPicPr>
          <p:cNvPr id="354" name="Picture 353"/>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8999961" y="4828059"/>
            <a:ext cx="571500" cy="571500"/>
          </a:xfrm>
          <a:prstGeom prst="rect">
            <a:avLst/>
          </a:prstGeom>
        </p:spPr>
      </p:pic>
      <p:pic>
        <p:nvPicPr>
          <p:cNvPr id="355" name="Picture 354"/>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9210059" y="4828059"/>
            <a:ext cx="571500" cy="571500"/>
          </a:xfrm>
          <a:prstGeom prst="rect">
            <a:avLst/>
          </a:prstGeom>
        </p:spPr>
      </p:pic>
      <p:pic>
        <p:nvPicPr>
          <p:cNvPr id="356" name="Picture 355"/>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9420157" y="4828059"/>
            <a:ext cx="571500" cy="571500"/>
          </a:xfrm>
          <a:prstGeom prst="rect">
            <a:avLst/>
          </a:prstGeom>
        </p:spPr>
      </p:pic>
      <p:sp>
        <p:nvSpPr>
          <p:cNvPr id="321" name="TextBox 320"/>
          <p:cNvSpPr txBox="1"/>
          <p:nvPr/>
        </p:nvSpPr>
        <p:spPr>
          <a:xfrm>
            <a:off x="3778434" y="4463578"/>
            <a:ext cx="678952" cy="369332"/>
          </a:xfrm>
          <a:prstGeom prst="rect">
            <a:avLst/>
          </a:prstGeom>
          <a:noFill/>
        </p:spPr>
        <p:txBody>
          <a:bodyPr wrap="square" rtlCol="0">
            <a:spAutoFit/>
          </a:bodyPr>
          <a:lstStyle/>
          <a:p>
            <a:r>
              <a:rPr lang="en-GB" dirty="0"/>
              <a:t>0.9%</a:t>
            </a:r>
          </a:p>
        </p:txBody>
      </p:sp>
      <p:sp>
        <p:nvSpPr>
          <p:cNvPr id="323" name="TextBox 322"/>
          <p:cNvSpPr txBox="1"/>
          <p:nvPr/>
        </p:nvSpPr>
        <p:spPr>
          <a:xfrm>
            <a:off x="4287842" y="4460224"/>
            <a:ext cx="1152958" cy="369332"/>
          </a:xfrm>
          <a:prstGeom prst="rect">
            <a:avLst/>
          </a:prstGeom>
          <a:noFill/>
        </p:spPr>
        <p:txBody>
          <a:bodyPr wrap="square" rtlCol="0">
            <a:spAutoFit/>
          </a:bodyPr>
          <a:lstStyle/>
          <a:p>
            <a:r>
              <a:rPr lang="en-GB" dirty="0">
                <a:sym typeface="Wingdings" panose="05000000000000000000" pitchFamily="2" charset="2"/>
              </a:rPr>
              <a:t>  1.4%</a:t>
            </a:r>
            <a:endParaRPr lang="en-GB" dirty="0"/>
          </a:p>
        </p:txBody>
      </p:sp>
      <p:sp>
        <p:nvSpPr>
          <p:cNvPr id="358" name="TextBox 357"/>
          <p:cNvSpPr txBox="1"/>
          <p:nvPr/>
        </p:nvSpPr>
        <p:spPr>
          <a:xfrm>
            <a:off x="3721622" y="4938026"/>
            <a:ext cx="792579" cy="369332"/>
          </a:xfrm>
          <a:prstGeom prst="rect">
            <a:avLst/>
          </a:prstGeom>
          <a:noFill/>
        </p:spPr>
        <p:txBody>
          <a:bodyPr wrap="square" rtlCol="0">
            <a:spAutoFit/>
          </a:bodyPr>
          <a:lstStyle/>
          <a:p>
            <a:r>
              <a:rPr lang="en-GB" dirty="0"/>
              <a:t>76.3%</a:t>
            </a:r>
          </a:p>
        </p:txBody>
      </p:sp>
      <p:sp>
        <p:nvSpPr>
          <p:cNvPr id="359" name="TextBox 358"/>
          <p:cNvSpPr txBox="1"/>
          <p:nvPr/>
        </p:nvSpPr>
        <p:spPr>
          <a:xfrm>
            <a:off x="4287842" y="4938850"/>
            <a:ext cx="1170308" cy="369332"/>
          </a:xfrm>
          <a:prstGeom prst="rect">
            <a:avLst/>
          </a:prstGeom>
          <a:noFill/>
        </p:spPr>
        <p:txBody>
          <a:bodyPr wrap="square" rtlCol="0">
            <a:spAutoFit/>
          </a:bodyPr>
          <a:lstStyle/>
          <a:p>
            <a:r>
              <a:rPr lang="en-GB" dirty="0">
                <a:sym typeface="Wingdings" panose="05000000000000000000" pitchFamily="2" charset="2"/>
              </a:rPr>
              <a:t> 61.9%</a:t>
            </a:r>
            <a:endParaRPr lang="en-GB" dirty="0"/>
          </a:p>
        </p:txBody>
      </p:sp>
      <p:sp>
        <p:nvSpPr>
          <p:cNvPr id="360" name="TextBox 359"/>
          <p:cNvSpPr txBox="1"/>
          <p:nvPr/>
        </p:nvSpPr>
        <p:spPr>
          <a:xfrm>
            <a:off x="4287843" y="5403329"/>
            <a:ext cx="1063063" cy="369332"/>
          </a:xfrm>
          <a:prstGeom prst="rect">
            <a:avLst/>
          </a:prstGeom>
          <a:noFill/>
        </p:spPr>
        <p:txBody>
          <a:bodyPr wrap="square" rtlCol="0">
            <a:spAutoFit/>
          </a:bodyPr>
          <a:lstStyle/>
          <a:p>
            <a:r>
              <a:rPr lang="en-GB" dirty="0">
                <a:sym typeface="Wingdings" panose="05000000000000000000" pitchFamily="2" charset="2"/>
              </a:rPr>
              <a:t> 13.2%</a:t>
            </a:r>
            <a:endParaRPr lang="en-GB" dirty="0"/>
          </a:p>
        </p:txBody>
      </p:sp>
      <p:sp>
        <p:nvSpPr>
          <p:cNvPr id="361" name="TextBox 360"/>
          <p:cNvSpPr txBox="1"/>
          <p:nvPr/>
        </p:nvSpPr>
        <p:spPr>
          <a:xfrm>
            <a:off x="3671999" y="5415071"/>
            <a:ext cx="891822" cy="369332"/>
          </a:xfrm>
          <a:prstGeom prst="rect">
            <a:avLst/>
          </a:prstGeom>
          <a:noFill/>
        </p:spPr>
        <p:txBody>
          <a:bodyPr wrap="square" rtlCol="0">
            <a:spAutoFit/>
          </a:bodyPr>
          <a:lstStyle/>
          <a:p>
            <a:r>
              <a:rPr lang="en-GB" dirty="0"/>
              <a:t>12.8</a:t>
            </a:r>
            <a:r>
              <a:rPr lang="en-GB" dirty="0">
                <a:sym typeface="Wingdings" panose="05000000000000000000" pitchFamily="2" charset="2"/>
              </a:rPr>
              <a:t>%</a:t>
            </a:r>
            <a:endParaRPr lang="en-GB" dirty="0"/>
          </a:p>
        </p:txBody>
      </p:sp>
      <p:sp>
        <p:nvSpPr>
          <p:cNvPr id="362" name="TextBox 361"/>
          <p:cNvSpPr txBox="1"/>
          <p:nvPr/>
        </p:nvSpPr>
        <p:spPr>
          <a:xfrm>
            <a:off x="4287842" y="5872359"/>
            <a:ext cx="1085538" cy="369332"/>
          </a:xfrm>
          <a:prstGeom prst="rect">
            <a:avLst/>
          </a:prstGeom>
          <a:noFill/>
        </p:spPr>
        <p:txBody>
          <a:bodyPr wrap="square" rtlCol="0">
            <a:spAutoFit/>
          </a:bodyPr>
          <a:lstStyle/>
          <a:p>
            <a:r>
              <a:rPr lang="en-GB" dirty="0">
                <a:sym typeface="Wingdings" panose="05000000000000000000" pitchFamily="2" charset="2"/>
              </a:rPr>
              <a:t> 23.4%</a:t>
            </a:r>
            <a:endParaRPr lang="en-GB" dirty="0"/>
          </a:p>
        </p:txBody>
      </p:sp>
      <p:sp>
        <p:nvSpPr>
          <p:cNvPr id="363" name="TextBox 362"/>
          <p:cNvSpPr txBox="1"/>
          <p:nvPr/>
        </p:nvSpPr>
        <p:spPr>
          <a:xfrm>
            <a:off x="3694140" y="5872359"/>
            <a:ext cx="755928" cy="369332"/>
          </a:xfrm>
          <a:prstGeom prst="rect">
            <a:avLst/>
          </a:prstGeom>
          <a:noFill/>
        </p:spPr>
        <p:txBody>
          <a:bodyPr wrap="square" rtlCol="0">
            <a:spAutoFit/>
          </a:bodyPr>
          <a:lstStyle/>
          <a:p>
            <a:r>
              <a:rPr lang="en-GB" dirty="0"/>
              <a:t>10.0%</a:t>
            </a:r>
          </a:p>
        </p:txBody>
      </p:sp>
      <p:pic>
        <p:nvPicPr>
          <p:cNvPr id="368" name="Picture 367">
            <a:extLst>
              <a:ext uri="{FF2B5EF4-FFF2-40B4-BE49-F238E27FC236}">
                <a16:creationId xmlns:a16="http://schemas.microsoft.com/office/drawing/2014/main" id="{0B431009-1FAA-4229-AC5D-63171700C3A8}"/>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681526" y="3590702"/>
            <a:ext cx="571500" cy="571500"/>
          </a:xfrm>
          <a:prstGeom prst="rect">
            <a:avLst/>
          </a:prstGeom>
        </p:spPr>
      </p:pic>
      <p:pic>
        <p:nvPicPr>
          <p:cNvPr id="369" name="Picture 368">
            <a:extLst>
              <a:ext uri="{FF2B5EF4-FFF2-40B4-BE49-F238E27FC236}">
                <a16:creationId xmlns:a16="http://schemas.microsoft.com/office/drawing/2014/main" id="{56C83A43-C6B1-4F7F-B104-7741E0BD2F0A}"/>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5162071" y="2949888"/>
            <a:ext cx="571500" cy="571500"/>
          </a:xfrm>
          <a:prstGeom prst="rect">
            <a:avLst/>
          </a:prstGeom>
        </p:spPr>
      </p:pic>
      <p:pic>
        <p:nvPicPr>
          <p:cNvPr id="370" name="Picture 369">
            <a:extLst>
              <a:ext uri="{FF2B5EF4-FFF2-40B4-BE49-F238E27FC236}">
                <a16:creationId xmlns:a16="http://schemas.microsoft.com/office/drawing/2014/main" id="{5BD60AD9-3702-41FC-BE4E-A8DF548E4D6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619697" y="4826512"/>
            <a:ext cx="571500" cy="571500"/>
          </a:xfrm>
          <a:prstGeom prst="rect">
            <a:avLst/>
          </a:prstGeom>
        </p:spPr>
      </p:pic>
      <p:pic>
        <p:nvPicPr>
          <p:cNvPr id="312" name="Picture 311">
            <a:extLst>
              <a:ext uri="{FF2B5EF4-FFF2-40B4-BE49-F238E27FC236}">
                <a16:creationId xmlns:a16="http://schemas.microsoft.com/office/drawing/2014/main" id="{304A3638-BD83-4F61-ABB2-58B7A2EFBD29}"/>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6230576" y="3028046"/>
            <a:ext cx="571500" cy="571500"/>
          </a:xfrm>
          <a:prstGeom prst="rect">
            <a:avLst/>
          </a:prstGeom>
        </p:spPr>
      </p:pic>
    </p:spTree>
    <p:extLst>
      <p:ext uri="{BB962C8B-B14F-4D97-AF65-F5344CB8AC3E}">
        <p14:creationId xmlns:p14="http://schemas.microsoft.com/office/powerpoint/2010/main" val="1226445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249"/>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311"/>
                                        </p:tgtEl>
                                        <p:attrNameLst>
                                          <p:attrName>style.visibility</p:attrName>
                                        </p:attrNameLst>
                                      </p:cBhvr>
                                      <p:to>
                                        <p:strVal val="visible"/>
                                      </p:to>
                                    </p:set>
                                    <p:anim calcmode="lin" valueType="num">
                                      <p:cBhvr additive="base">
                                        <p:cTn id="15" dur="250" fill="hold"/>
                                        <p:tgtEl>
                                          <p:spTgt spid="311"/>
                                        </p:tgtEl>
                                        <p:attrNameLst>
                                          <p:attrName>ppt_x</p:attrName>
                                        </p:attrNameLst>
                                      </p:cBhvr>
                                      <p:tavLst>
                                        <p:tav tm="0">
                                          <p:val>
                                            <p:strVal val="0-#ppt_w/2"/>
                                          </p:val>
                                        </p:tav>
                                        <p:tav tm="100000">
                                          <p:val>
                                            <p:strVal val="#ppt_x"/>
                                          </p:val>
                                        </p:tav>
                                      </p:tavLst>
                                    </p:anim>
                                    <p:anim calcmode="lin" valueType="num">
                                      <p:cBhvr additive="base">
                                        <p:cTn id="16" dur="250" fill="hold"/>
                                        <p:tgtEl>
                                          <p:spTgt spid="311"/>
                                        </p:tgtEl>
                                        <p:attrNameLst>
                                          <p:attrName>ppt_y</p:attrName>
                                        </p:attrNameLst>
                                      </p:cBhvr>
                                      <p:tavLst>
                                        <p:tav tm="0">
                                          <p:val>
                                            <p:strVal val="#ppt_y"/>
                                          </p:val>
                                        </p:tav>
                                        <p:tav tm="100000">
                                          <p:val>
                                            <p:strVal val="#ppt_y"/>
                                          </p:val>
                                        </p:tav>
                                      </p:tavLst>
                                    </p:anim>
                                  </p:childTnLst>
                                </p:cTn>
                              </p:par>
                            </p:childTnLst>
                          </p:cTn>
                        </p:par>
                        <p:par>
                          <p:cTn id="17" fill="hold">
                            <p:stCondLst>
                              <p:cond delay="250"/>
                            </p:stCondLst>
                            <p:childTnLst>
                              <p:par>
                                <p:cTn id="18" presetID="1" presetClass="entr" presetSubtype="0" fill="hold" nodeType="afterEffect">
                                  <p:stCondLst>
                                    <p:cond delay="0"/>
                                  </p:stCondLst>
                                  <p:childTnLst>
                                    <p:set>
                                      <p:cBhvr>
                                        <p:cTn id="19" dur="1" fill="hold">
                                          <p:stCondLst>
                                            <p:cond delay="0"/>
                                          </p:stCondLst>
                                        </p:cTn>
                                        <p:tgtEl>
                                          <p:spTgt spid="316"/>
                                        </p:tgtEl>
                                        <p:attrNameLst>
                                          <p:attrName>style.visibility</p:attrName>
                                        </p:attrNameLst>
                                      </p:cBhvr>
                                      <p:to>
                                        <p:strVal val="visible"/>
                                      </p:to>
                                    </p:set>
                                  </p:childTnLst>
                                </p:cTn>
                              </p:par>
                            </p:childTnLst>
                          </p:cTn>
                        </p:par>
                        <p:par>
                          <p:cTn id="20" fill="hold">
                            <p:stCondLst>
                              <p:cond delay="250"/>
                            </p:stCondLst>
                            <p:childTnLst>
                              <p:par>
                                <p:cTn id="21" presetID="1" presetClass="entr" presetSubtype="0" fill="hold" grpId="0" nodeType="afterEffect">
                                  <p:stCondLst>
                                    <p:cond delay="0"/>
                                  </p:stCondLst>
                                  <p:childTnLst>
                                    <p:set>
                                      <p:cBhvr>
                                        <p:cTn id="22" dur="1" fill="hold">
                                          <p:stCondLst>
                                            <p:cond delay="0"/>
                                          </p:stCondLst>
                                        </p:cTn>
                                        <p:tgtEl>
                                          <p:spTgt spid="326"/>
                                        </p:tgtEl>
                                        <p:attrNameLst>
                                          <p:attrName>style.visibility</p:attrName>
                                        </p:attrNameLst>
                                      </p:cBhvr>
                                      <p:to>
                                        <p:strVal val="visible"/>
                                      </p:to>
                                    </p:set>
                                  </p:childTnLst>
                                </p:cTn>
                              </p:par>
                            </p:childTnLst>
                          </p:cTn>
                        </p:par>
                        <p:par>
                          <p:cTn id="23" fill="hold">
                            <p:stCondLst>
                              <p:cond delay="250"/>
                            </p:stCondLst>
                            <p:childTnLst>
                              <p:par>
                                <p:cTn id="24" presetID="1" presetClass="entr" presetSubtype="0" fill="hold" grpId="0" nodeType="afterEffect">
                                  <p:stCondLst>
                                    <p:cond delay="0"/>
                                  </p:stCondLst>
                                  <p:childTnLst>
                                    <p:set>
                                      <p:cBhvr>
                                        <p:cTn id="25" dur="1" fill="hold">
                                          <p:stCondLst>
                                            <p:cond delay="0"/>
                                          </p:stCondLst>
                                        </p:cTn>
                                        <p:tgtEl>
                                          <p:spTgt spid="321"/>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245"/>
                                        </p:tgtEl>
                                        <p:attrNameLst>
                                          <p:attrName>style.visibility</p:attrName>
                                        </p:attrNameLst>
                                      </p:cBhvr>
                                      <p:to>
                                        <p:strVal val="visible"/>
                                      </p:to>
                                    </p:set>
                                    <p:anim calcmode="lin" valueType="num">
                                      <p:cBhvr additive="base">
                                        <p:cTn id="30" dur="200" fill="hold"/>
                                        <p:tgtEl>
                                          <p:spTgt spid="245"/>
                                        </p:tgtEl>
                                        <p:attrNameLst>
                                          <p:attrName>ppt_x</p:attrName>
                                        </p:attrNameLst>
                                      </p:cBhvr>
                                      <p:tavLst>
                                        <p:tav tm="0">
                                          <p:val>
                                            <p:strVal val="0-#ppt_w/2"/>
                                          </p:val>
                                        </p:tav>
                                        <p:tav tm="100000">
                                          <p:val>
                                            <p:strVal val="#ppt_x"/>
                                          </p:val>
                                        </p:tav>
                                      </p:tavLst>
                                    </p:anim>
                                    <p:anim calcmode="lin" valueType="num">
                                      <p:cBhvr additive="base">
                                        <p:cTn id="31" dur="200" fill="hold"/>
                                        <p:tgtEl>
                                          <p:spTgt spid="245"/>
                                        </p:tgtEl>
                                        <p:attrNameLst>
                                          <p:attrName>ppt_y</p:attrName>
                                        </p:attrNameLst>
                                      </p:cBhvr>
                                      <p:tavLst>
                                        <p:tav tm="0">
                                          <p:val>
                                            <p:strVal val="#ppt_y"/>
                                          </p:val>
                                        </p:tav>
                                        <p:tav tm="100000">
                                          <p:val>
                                            <p:strVal val="#ppt_y"/>
                                          </p:val>
                                        </p:tav>
                                      </p:tavLst>
                                    </p:anim>
                                  </p:childTnLst>
                                </p:cTn>
                              </p:par>
                              <p:par>
                                <p:cTn id="32" presetID="2" presetClass="entr" presetSubtype="8" fill="hold" nodeType="withEffect">
                                  <p:stCondLst>
                                    <p:cond delay="0"/>
                                  </p:stCondLst>
                                  <p:childTnLst>
                                    <p:set>
                                      <p:cBhvr>
                                        <p:cTn id="33" dur="1" fill="hold">
                                          <p:stCondLst>
                                            <p:cond delay="0"/>
                                          </p:stCondLst>
                                        </p:cTn>
                                        <p:tgtEl>
                                          <p:spTgt spid="244"/>
                                        </p:tgtEl>
                                        <p:attrNameLst>
                                          <p:attrName>style.visibility</p:attrName>
                                        </p:attrNameLst>
                                      </p:cBhvr>
                                      <p:to>
                                        <p:strVal val="visible"/>
                                      </p:to>
                                    </p:set>
                                    <p:anim calcmode="lin" valueType="num">
                                      <p:cBhvr additive="base">
                                        <p:cTn id="34" dur="200" fill="hold"/>
                                        <p:tgtEl>
                                          <p:spTgt spid="244"/>
                                        </p:tgtEl>
                                        <p:attrNameLst>
                                          <p:attrName>ppt_x</p:attrName>
                                        </p:attrNameLst>
                                      </p:cBhvr>
                                      <p:tavLst>
                                        <p:tav tm="0">
                                          <p:val>
                                            <p:strVal val="0-#ppt_w/2"/>
                                          </p:val>
                                        </p:tav>
                                        <p:tav tm="100000">
                                          <p:val>
                                            <p:strVal val="#ppt_x"/>
                                          </p:val>
                                        </p:tav>
                                      </p:tavLst>
                                    </p:anim>
                                    <p:anim calcmode="lin" valueType="num">
                                      <p:cBhvr additive="base">
                                        <p:cTn id="35" dur="200" fill="hold"/>
                                        <p:tgtEl>
                                          <p:spTgt spid="244"/>
                                        </p:tgtEl>
                                        <p:attrNameLst>
                                          <p:attrName>ppt_y</p:attrName>
                                        </p:attrNameLst>
                                      </p:cBhvr>
                                      <p:tavLst>
                                        <p:tav tm="0">
                                          <p:val>
                                            <p:strVal val="#ppt_y"/>
                                          </p:val>
                                        </p:tav>
                                        <p:tav tm="100000">
                                          <p:val>
                                            <p:strVal val="#ppt_y"/>
                                          </p:val>
                                        </p:tav>
                                      </p:tavLst>
                                    </p:anim>
                                  </p:childTnLst>
                                </p:cTn>
                              </p:par>
                              <p:par>
                                <p:cTn id="36" presetID="2" presetClass="entr" presetSubtype="8" fill="hold" nodeType="withEffect">
                                  <p:stCondLst>
                                    <p:cond delay="0"/>
                                  </p:stCondLst>
                                  <p:childTnLst>
                                    <p:set>
                                      <p:cBhvr>
                                        <p:cTn id="37" dur="1" fill="hold">
                                          <p:stCondLst>
                                            <p:cond delay="0"/>
                                          </p:stCondLst>
                                        </p:cTn>
                                        <p:tgtEl>
                                          <p:spTgt spid="243"/>
                                        </p:tgtEl>
                                        <p:attrNameLst>
                                          <p:attrName>style.visibility</p:attrName>
                                        </p:attrNameLst>
                                      </p:cBhvr>
                                      <p:to>
                                        <p:strVal val="visible"/>
                                      </p:to>
                                    </p:set>
                                    <p:anim calcmode="lin" valueType="num">
                                      <p:cBhvr additive="base">
                                        <p:cTn id="38" dur="200" fill="hold"/>
                                        <p:tgtEl>
                                          <p:spTgt spid="243"/>
                                        </p:tgtEl>
                                        <p:attrNameLst>
                                          <p:attrName>ppt_x</p:attrName>
                                        </p:attrNameLst>
                                      </p:cBhvr>
                                      <p:tavLst>
                                        <p:tav tm="0">
                                          <p:val>
                                            <p:strVal val="0-#ppt_w/2"/>
                                          </p:val>
                                        </p:tav>
                                        <p:tav tm="100000">
                                          <p:val>
                                            <p:strVal val="#ppt_x"/>
                                          </p:val>
                                        </p:tav>
                                      </p:tavLst>
                                    </p:anim>
                                    <p:anim calcmode="lin" valueType="num">
                                      <p:cBhvr additive="base">
                                        <p:cTn id="39" dur="200" fill="hold"/>
                                        <p:tgtEl>
                                          <p:spTgt spid="243"/>
                                        </p:tgtEl>
                                        <p:attrNameLst>
                                          <p:attrName>ppt_y</p:attrName>
                                        </p:attrNameLst>
                                      </p:cBhvr>
                                      <p:tavLst>
                                        <p:tav tm="0">
                                          <p:val>
                                            <p:strVal val="#ppt_y"/>
                                          </p:val>
                                        </p:tav>
                                        <p:tav tm="100000">
                                          <p:val>
                                            <p:strVal val="#ppt_y"/>
                                          </p:val>
                                        </p:tav>
                                      </p:tavLst>
                                    </p:anim>
                                  </p:childTnLst>
                                </p:cTn>
                              </p:par>
                              <p:par>
                                <p:cTn id="40" presetID="2" presetClass="entr" presetSubtype="8" fill="hold" nodeType="withEffect">
                                  <p:stCondLst>
                                    <p:cond delay="0"/>
                                  </p:stCondLst>
                                  <p:childTnLst>
                                    <p:set>
                                      <p:cBhvr>
                                        <p:cTn id="41" dur="1" fill="hold">
                                          <p:stCondLst>
                                            <p:cond delay="0"/>
                                          </p:stCondLst>
                                        </p:cTn>
                                        <p:tgtEl>
                                          <p:spTgt spid="242"/>
                                        </p:tgtEl>
                                        <p:attrNameLst>
                                          <p:attrName>style.visibility</p:attrName>
                                        </p:attrNameLst>
                                      </p:cBhvr>
                                      <p:to>
                                        <p:strVal val="visible"/>
                                      </p:to>
                                    </p:set>
                                    <p:anim calcmode="lin" valueType="num">
                                      <p:cBhvr additive="base">
                                        <p:cTn id="42" dur="200" fill="hold"/>
                                        <p:tgtEl>
                                          <p:spTgt spid="242"/>
                                        </p:tgtEl>
                                        <p:attrNameLst>
                                          <p:attrName>ppt_x</p:attrName>
                                        </p:attrNameLst>
                                      </p:cBhvr>
                                      <p:tavLst>
                                        <p:tav tm="0">
                                          <p:val>
                                            <p:strVal val="0-#ppt_w/2"/>
                                          </p:val>
                                        </p:tav>
                                        <p:tav tm="100000">
                                          <p:val>
                                            <p:strVal val="#ppt_x"/>
                                          </p:val>
                                        </p:tav>
                                      </p:tavLst>
                                    </p:anim>
                                    <p:anim calcmode="lin" valueType="num">
                                      <p:cBhvr additive="base">
                                        <p:cTn id="43" dur="200" fill="hold"/>
                                        <p:tgtEl>
                                          <p:spTgt spid="242"/>
                                        </p:tgtEl>
                                        <p:attrNameLst>
                                          <p:attrName>ppt_y</p:attrName>
                                        </p:attrNameLst>
                                      </p:cBhvr>
                                      <p:tavLst>
                                        <p:tav tm="0">
                                          <p:val>
                                            <p:strVal val="#ppt_y"/>
                                          </p:val>
                                        </p:tav>
                                        <p:tav tm="100000">
                                          <p:val>
                                            <p:strVal val="#ppt_y"/>
                                          </p:val>
                                        </p:tav>
                                      </p:tavLst>
                                    </p:anim>
                                  </p:childTnLst>
                                </p:cTn>
                              </p:par>
                              <p:par>
                                <p:cTn id="44" presetID="2" presetClass="entr" presetSubtype="8" fill="hold" nodeType="withEffect">
                                  <p:stCondLst>
                                    <p:cond delay="0"/>
                                  </p:stCondLst>
                                  <p:childTnLst>
                                    <p:set>
                                      <p:cBhvr>
                                        <p:cTn id="45" dur="1" fill="hold">
                                          <p:stCondLst>
                                            <p:cond delay="0"/>
                                          </p:stCondLst>
                                        </p:cTn>
                                        <p:tgtEl>
                                          <p:spTgt spid="241"/>
                                        </p:tgtEl>
                                        <p:attrNameLst>
                                          <p:attrName>style.visibility</p:attrName>
                                        </p:attrNameLst>
                                      </p:cBhvr>
                                      <p:to>
                                        <p:strVal val="visible"/>
                                      </p:to>
                                    </p:set>
                                    <p:anim calcmode="lin" valueType="num">
                                      <p:cBhvr additive="base">
                                        <p:cTn id="46" dur="200" fill="hold"/>
                                        <p:tgtEl>
                                          <p:spTgt spid="241"/>
                                        </p:tgtEl>
                                        <p:attrNameLst>
                                          <p:attrName>ppt_x</p:attrName>
                                        </p:attrNameLst>
                                      </p:cBhvr>
                                      <p:tavLst>
                                        <p:tav tm="0">
                                          <p:val>
                                            <p:strVal val="0-#ppt_w/2"/>
                                          </p:val>
                                        </p:tav>
                                        <p:tav tm="100000">
                                          <p:val>
                                            <p:strVal val="#ppt_x"/>
                                          </p:val>
                                        </p:tav>
                                      </p:tavLst>
                                    </p:anim>
                                    <p:anim calcmode="lin" valueType="num">
                                      <p:cBhvr additive="base">
                                        <p:cTn id="47" dur="200" fill="hold"/>
                                        <p:tgtEl>
                                          <p:spTgt spid="241"/>
                                        </p:tgtEl>
                                        <p:attrNameLst>
                                          <p:attrName>ppt_y</p:attrName>
                                        </p:attrNameLst>
                                      </p:cBhvr>
                                      <p:tavLst>
                                        <p:tav tm="0">
                                          <p:val>
                                            <p:strVal val="#ppt_y"/>
                                          </p:val>
                                        </p:tav>
                                        <p:tav tm="100000">
                                          <p:val>
                                            <p:strVal val="#ppt_y"/>
                                          </p:val>
                                        </p:tav>
                                      </p:tavLst>
                                    </p:anim>
                                  </p:childTnLst>
                                </p:cTn>
                              </p:par>
                              <p:par>
                                <p:cTn id="48" presetID="2" presetClass="entr" presetSubtype="8" fill="hold" nodeType="withEffect">
                                  <p:stCondLst>
                                    <p:cond delay="0"/>
                                  </p:stCondLst>
                                  <p:childTnLst>
                                    <p:set>
                                      <p:cBhvr>
                                        <p:cTn id="49" dur="1" fill="hold">
                                          <p:stCondLst>
                                            <p:cond delay="0"/>
                                          </p:stCondLst>
                                        </p:cTn>
                                        <p:tgtEl>
                                          <p:spTgt spid="240"/>
                                        </p:tgtEl>
                                        <p:attrNameLst>
                                          <p:attrName>style.visibility</p:attrName>
                                        </p:attrNameLst>
                                      </p:cBhvr>
                                      <p:to>
                                        <p:strVal val="visible"/>
                                      </p:to>
                                    </p:set>
                                    <p:anim calcmode="lin" valueType="num">
                                      <p:cBhvr additive="base">
                                        <p:cTn id="50" dur="200" fill="hold"/>
                                        <p:tgtEl>
                                          <p:spTgt spid="240"/>
                                        </p:tgtEl>
                                        <p:attrNameLst>
                                          <p:attrName>ppt_x</p:attrName>
                                        </p:attrNameLst>
                                      </p:cBhvr>
                                      <p:tavLst>
                                        <p:tav tm="0">
                                          <p:val>
                                            <p:strVal val="0-#ppt_w/2"/>
                                          </p:val>
                                        </p:tav>
                                        <p:tav tm="100000">
                                          <p:val>
                                            <p:strVal val="#ppt_x"/>
                                          </p:val>
                                        </p:tav>
                                      </p:tavLst>
                                    </p:anim>
                                    <p:anim calcmode="lin" valueType="num">
                                      <p:cBhvr additive="base">
                                        <p:cTn id="51" dur="200" fill="hold"/>
                                        <p:tgtEl>
                                          <p:spTgt spid="240"/>
                                        </p:tgtEl>
                                        <p:attrNameLst>
                                          <p:attrName>ppt_y</p:attrName>
                                        </p:attrNameLst>
                                      </p:cBhvr>
                                      <p:tavLst>
                                        <p:tav tm="0">
                                          <p:val>
                                            <p:strVal val="#ppt_y"/>
                                          </p:val>
                                        </p:tav>
                                        <p:tav tm="100000">
                                          <p:val>
                                            <p:strVal val="#ppt_y"/>
                                          </p:val>
                                        </p:tav>
                                      </p:tavLst>
                                    </p:anim>
                                  </p:childTnLst>
                                </p:cTn>
                              </p:par>
                              <p:par>
                                <p:cTn id="52" presetID="2" presetClass="entr" presetSubtype="8" fill="hold" nodeType="withEffect">
                                  <p:stCondLst>
                                    <p:cond delay="0"/>
                                  </p:stCondLst>
                                  <p:childTnLst>
                                    <p:set>
                                      <p:cBhvr>
                                        <p:cTn id="53" dur="1" fill="hold">
                                          <p:stCondLst>
                                            <p:cond delay="0"/>
                                          </p:stCondLst>
                                        </p:cTn>
                                        <p:tgtEl>
                                          <p:spTgt spid="239"/>
                                        </p:tgtEl>
                                        <p:attrNameLst>
                                          <p:attrName>style.visibility</p:attrName>
                                        </p:attrNameLst>
                                      </p:cBhvr>
                                      <p:to>
                                        <p:strVal val="visible"/>
                                      </p:to>
                                    </p:set>
                                    <p:anim calcmode="lin" valueType="num">
                                      <p:cBhvr additive="base">
                                        <p:cTn id="54" dur="200" fill="hold"/>
                                        <p:tgtEl>
                                          <p:spTgt spid="239"/>
                                        </p:tgtEl>
                                        <p:attrNameLst>
                                          <p:attrName>ppt_x</p:attrName>
                                        </p:attrNameLst>
                                      </p:cBhvr>
                                      <p:tavLst>
                                        <p:tav tm="0">
                                          <p:val>
                                            <p:strVal val="0-#ppt_w/2"/>
                                          </p:val>
                                        </p:tav>
                                        <p:tav tm="100000">
                                          <p:val>
                                            <p:strVal val="#ppt_x"/>
                                          </p:val>
                                        </p:tav>
                                      </p:tavLst>
                                    </p:anim>
                                    <p:anim calcmode="lin" valueType="num">
                                      <p:cBhvr additive="base">
                                        <p:cTn id="55" dur="200" fill="hold"/>
                                        <p:tgtEl>
                                          <p:spTgt spid="239"/>
                                        </p:tgtEl>
                                        <p:attrNameLst>
                                          <p:attrName>ppt_y</p:attrName>
                                        </p:attrNameLst>
                                      </p:cBhvr>
                                      <p:tavLst>
                                        <p:tav tm="0">
                                          <p:val>
                                            <p:strVal val="#ppt_y"/>
                                          </p:val>
                                        </p:tav>
                                        <p:tav tm="100000">
                                          <p:val>
                                            <p:strVal val="#ppt_y"/>
                                          </p:val>
                                        </p:tav>
                                      </p:tavLst>
                                    </p:anim>
                                  </p:childTnLst>
                                </p:cTn>
                              </p:par>
                              <p:par>
                                <p:cTn id="56" presetID="2" presetClass="entr" presetSubtype="8" fill="hold" nodeType="withEffect">
                                  <p:stCondLst>
                                    <p:cond delay="0"/>
                                  </p:stCondLst>
                                  <p:childTnLst>
                                    <p:set>
                                      <p:cBhvr>
                                        <p:cTn id="57" dur="1" fill="hold">
                                          <p:stCondLst>
                                            <p:cond delay="0"/>
                                          </p:stCondLst>
                                        </p:cTn>
                                        <p:tgtEl>
                                          <p:spTgt spid="238"/>
                                        </p:tgtEl>
                                        <p:attrNameLst>
                                          <p:attrName>style.visibility</p:attrName>
                                        </p:attrNameLst>
                                      </p:cBhvr>
                                      <p:to>
                                        <p:strVal val="visible"/>
                                      </p:to>
                                    </p:set>
                                    <p:anim calcmode="lin" valueType="num">
                                      <p:cBhvr additive="base">
                                        <p:cTn id="58" dur="200" fill="hold"/>
                                        <p:tgtEl>
                                          <p:spTgt spid="238"/>
                                        </p:tgtEl>
                                        <p:attrNameLst>
                                          <p:attrName>ppt_x</p:attrName>
                                        </p:attrNameLst>
                                      </p:cBhvr>
                                      <p:tavLst>
                                        <p:tav tm="0">
                                          <p:val>
                                            <p:strVal val="0-#ppt_w/2"/>
                                          </p:val>
                                        </p:tav>
                                        <p:tav tm="100000">
                                          <p:val>
                                            <p:strVal val="#ppt_x"/>
                                          </p:val>
                                        </p:tav>
                                      </p:tavLst>
                                    </p:anim>
                                    <p:anim calcmode="lin" valueType="num">
                                      <p:cBhvr additive="base">
                                        <p:cTn id="59" dur="200" fill="hold"/>
                                        <p:tgtEl>
                                          <p:spTgt spid="238"/>
                                        </p:tgtEl>
                                        <p:attrNameLst>
                                          <p:attrName>ppt_y</p:attrName>
                                        </p:attrNameLst>
                                      </p:cBhvr>
                                      <p:tavLst>
                                        <p:tav tm="0">
                                          <p:val>
                                            <p:strVal val="#ppt_y"/>
                                          </p:val>
                                        </p:tav>
                                        <p:tav tm="100000">
                                          <p:val>
                                            <p:strVal val="#ppt_y"/>
                                          </p:val>
                                        </p:tav>
                                      </p:tavLst>
                                    </p:anim>
                                  </p:childTnLst>
                                </p:cTn>
                              </p:par>
                              <p:par>
                                <p:cTn id="60" presetID="2" presetClass="entr" presetSubtype="8" fill="hold" nodeType="withEffect">
                                  <p:stCondLst>
                                    <p:cond delay="0"/>
                                  </p:stCondLst>
                                  <p:childTnLst>
                                    <p:set>
                                      <p:cBhvr>
                                        <p:cTn id="61" dur="1" fill="hold">
                                          <p:stCondLst>
                                            <p:cond delay="0"/>
                                          </p:stCondLst>
                                        </p:cTn>
                                        <p:tgtEl>
                                          <p:spTgt spid="237"/>
                                        </p:tgtEl>
                                        <p:attrNameLst>
                                          <p:attrName>style.visibility</p:attrName>
                                        </p:attrNameLst>
                                      </p:cBhvr>
                                      <p:to>
                                        <p:strVal val="visible"/>
                                      </p:to>
                                    </p:set>
                                    <p:anim calcmode="lin" valueType="num">
                                      <p:cBhvr additive="base">
                                        <p:cTn id="62" dur="200" fill="hold"/>
                                        <p:tgtEl>
                                          <p:spTgt spid="237"/>
                                        </p:tgtEl>
                                        <p:attrNameLst>
                                          <p:attrName>ppt_x</p:attrName>
                                        </p:attrNameLst>
                                      </p:cBhvr>
                                      <p:tavLst>
                                        <p:tav tm="0">
                                          <p:val>
                                            <p:strVal val="0-#ppt_w/2"/>
                                          </p:val>
                                        </p:tav>
                                        <p:tav tm="100000">
                                          <p:val>
                                            <p:strVal val="#ppt_x"/>
                                          </p:val>
                                        </p:tav>
                                      </p:tavLst>
                                    </p:anim>
                                    <p:anim calcmode="lin" valueType="num">
                                      <p:cBhvr additive="base">
                                        <p:cTn id="63" dur="200" fill="hold"/>
                                        <p:tgtEl>
                                          <p:spTgt spid="237"/>
                                        </p:tgtEl>
                                        <p:attrNameLst>
                                          <p:attrName>ppt_y</p:attrName>
                                        </p:attrNameLst>
                                      </p:cBhvr>
                                      <p:tavLst>
                                        <p:tav tm="0">
                                          <p:val>
                                            <p:strVal val="#ppt_y"/>
                                          </p:val>
                                        </p:tav>
                                        <p:tav tm="100000">
                                          <p:val>
                                            <p:strVal val="#ppt_y"/>
                                          </p:val>
                                        </p:tav>
                                      </p:tavLst>
                                    </p:anim>
                                  </p:childTnLst>
                                </p:cTn>
                              </p:par>
                              <p:par>
                                <p:cTn id="64" presetID="2" presetClass="entr" presetSubtype="8" fill="hold" nodeType="withEffect">
                                  <p:stCondLst>
                                    <p:cond delay="0"/>
                                  </p:stCondLst>
                                  <p:childTnLst>
                                    <p:set>
                                      <p:cBhvr>
                                        <p:cTn id="65" dur="1" fill="hold">
                                          <p:stCondLst>
                                            <p:cond delay="0"/>
                                          </p:stCondLst>
                                        </p:cTn>
                                        <p:tgtEl>
                                          <p:spTgt spid="236"/>
                                        </p:tgtEl>
                                        <p:attrNameLst>
                                          <p:attrName>style.visibility</p:attrName>
                                        </p:attrNameLst>
                                      </p:cBhvr>
                                      <p:to>
                                        <p:strVal val="visible"/>
                                      </p:to>
                                    </p:set>
                                    <p:anim calcmode="lin" valueType="num">
                                      <p:cBhvr additive="base">
                                        <p:cTn id="66" dur="200" fill="hold"/>
                                        <p:tgtEl>
                                          <p:spTgt spid="236"/>
                                        </p:tgtEl>
                                        <p:attrNameLst>
                                          <p:attrName>ppt_x</p:attrName>
                                        </p:attrNameLst>
                                      </p:cBhvr>
                                      <p:tavLst>
                                        <p:tav tm="0">
                                          <p:val>
                                            <p:strVal val="0-#ppt_w/2"/>
                                          </p:val>
                                        </p:tav>
                                        <p:tav tm="100000">
                                          <p:val>
                                            <p:strVal val="#ppt_x"/>
                                          </p:val>
                                        </p:tav>
                                      </p:tavLst>
                                    </p:anim>
                                    <p:anim calcmode="lin" valueType="num">
                                      <p:cBhvr additive="base">
                                        <p:cTn id="67" dur="200" fill="hold"/>
                                        <p:tgtEl>
                                          <p:spTgt spid="236"/>
                                        </p:tgtEl>
                                        <p:attrNameLst>
                                          <p:attrName>ppt_y</p:attrName>
                                        </p:attrNameLst>
                                      </p:cBhvr>
                                      <p:tavLst>
                                        <p:tav tm="0">
                                          <p:val>
                                            <p:strVal val="#ppt_y"/>
                                          </p:val>
                                        </p:tav>
                                        <p:tav tm="100000">
                                          <p:val>
                                            <p:strVal val="#ppt_y"/>
                                          </p:val>
                                        </p:tav>
                                      </p:tavLst>
                                    </p:anim>
                                  </p:childTnLst>
                                </p:cTn>
                              </p:par>
                              <p:par>
                                <p:cTn id="68" presetID="2" presetClass="entr" presetSubtype="8" fill="hold" nodeType="withEffect">
                                  <p:stCondLst>
                                    <p:cond delay="0"/>
                                  </p:stCondLst>
                                  <p:childTnLst>
                                    <p:set>
                                      <p:cBhvr>
                                        <p:cTn id="69" dur="1" fill="hold">
                                          <p:stCondLst>
                                            <p:cond delay="0"/>
                                          </p:stCondLst>
                                        </p:cTn>
                                        <p:tgtEl>
                                          <p:spTgt spid="235"/>
                                        </p:tgtEl>
                                        <p:attrNameLst>
                                          <p:attrName>style.visibility</p:attrName>
                                        </p:attrNameLst>
                                      </p:cBhvr>
                                      <p:to>
                                        <p:strVal val="visible"/>
                                      </p:to>
                                    </p:set>
                                    <p:anim calcmode="lin" valueType="num">
                                      <p:cBhvr additive="base">
                                        <p:cTn id="70" dur="200" fill="hold"/>
                                        <p:tgtEl>
                                          <p:spTgt spid="235"/>
                                        </p:tgtEl>
                                        <p:attrNameLst>
                                          <p:attrName>ppt_x</p:attrName>
                                        </p:attrNameLst>
                                      </p:cBhvr>
                                      <p:tavLst>
                                        <p:tav tm="0">
                                          <p:val>
                                            <p:strVal val="0-#ppt_w/2"/>
                                          </p:val>
                                        </p:tav>
                                        <p:tav tm="100000">
                                          <p:val>
                                            <p:strVal val="#ppt_x"/>
                                          </p:val>
                                        </p:tav>
                                      </p:tavLst>
                                    </p:anim>
                                    <p:anim calcmode="lin" valueType="num">
                                      <p:cBhvr additive="base">
                                        <p:cTn id="71" dur="200" fill="hold"/>
                                        <p:tgtEl>
                                          <p:spTgt spid="235"/>
                                        </p:tgtEl>
                                        <p:attrNameLst>
                                          <p:attrName>ppt_y</p:attrName>
                                        </p:attrNameLst>
                                      </p:cBhvr>
                                      <p:tavLst>
                                        <p:tav tm="0">
                                          <p:val>
                                            <p:strVal val="#ppt_y"/>
                                          </p:val>
                                        </p:tav>
                                        <p:tav tm="100000">
                                          <p:val>
                                            <p:strVal val="#ppt_y"/>
                                          </p:val>
                                        </p:tav>
                                      </p:tavLst>
                                    </p:anim>
                                  </p:childTnLst>
                                </p:cTn>
                              </p:par>
                              <p:par>
                                <p:cTn id="72" presetID="2" presetClass="entr" presetSubtype="8" fill="hold" nodeType="withEffect">
                                  <p:stCondLst>
                                    <p:cond delay="0"/>
                                  </p:stCondLst>
                                  <p:childTnLst>
                                    <p:set>
                                      <p:cBhvr>
                                        <p:cTn id="73" dur="1" fill="hold">
                                          <p:stCondLst>
                                            <p:cond delay="0"/>
                                          </p:stCondLst>
                                        </p:cTn>
                                        <p:tgtEl>
                                          <p:spTgt spid="234"/>
                                        </p:tgtEl>
                                        <p:attrNameLst>
                                          <p:attrName>style.visibility</p:attrName>
                                        </p:attrNameLst>
                                      </p:cBhvr>
                                      <p:to>
                                        <p:strVal val="visible"/>
                                      </p:to>
                                    </p:set>
                                    <p:anim calcmode="lin" valueType="num">
                                      <p:cBhvr additive="base">
                                        <p:cTn id="74" dur="200" fill="hold"/>
                                        <p:tgtEl>
                                          <p:spTgt spid="234"/>
                                        </p:tgtEl>
                                        <p:attrNameLst>
                                          <p:attrName>ppt_x</p:attrName>
                                        </p:attrNameLst>
                                      </p:cBhvr>
                                      <p:tavLst>
                                        <p:tav tm="0">
                                          <p:val>
                                            <p:strVal val="0-#ppt_w/2"/>
                                          </p:val>
                                        </p:tav>
                                        <p:tav tm="100000">
                                          <p:val>
                                            <p:strVal val="#ppt_x"/>
                                          </p:val>
                                        </p:tav>
                                      </p:tavLst>
                                    </p:anim>
                                    <p:anim calcmode="lin" valueType="num">
                                      <p:cBhvr additive="base">
                                        <p:cTn id="75" dur="200" fill="hold"/>
                                        <p:tgtEl>
                                          <p:spTgt spid="234"/>
                                        </p:tgtEl>
                                        <p:attrNameLst>
                                          <p:attrName>ppt_y</p:attrName>
                                        </p:attrNameLst>
                                      </p:cBhvr>
                                      <p:tavLst>
                                        <p:tav tm="0">
                                          <p:val>
                                            <p:strVal val="#ppt_y"/>
                                          </p:val>
                                        </p:tav>
                                        <p:tav tm="100000">
                                          <p:val>
                                            <p:strVal val="#ppt_y"/>
                                          </p:val>
                                        </p:tav>
                                      </p:tavLst>
                                    </p:anim>
                                  </p:childTnLst>
                                </p:cTn>
                              </p:par>
                              <p:par>
                                <p:cTn id="76" presetID="2" presetClass="entr" presetSubtype="8" fill="hold" nodeType="withEffect">
                                  <p:stCondLst>
                                    <p:cond delay="0"/>
                                  </p:stCondLst>
                                  <p:childTnLst>
                                    <p:set>
                                      <p:cBhvr>
                                        <p:cTn id="77" dur="1" fill="hold">
                                          <p:stCondLst>
                                            <p:cond delay="0"/>
                                          </p:stCondLst>
                                        </p:cTn>
                                        <p:tgtEl>
                                          <p:spTgt spid="233"/>
                                        </p:tgtEl>
                                        <p:attrNameLst>
                                          <p:attrName>style.visibility</p:attrName>
                                        </p:attrNameLst>
                                      </p:cBhvr>
                                      <p:to>
                                        <p:strVal val="visible"/>
                                      </p:to>
                                    </p:set>
                                    <p:anim calcmode="lin" valueType="num">
                                      <p:cBhvr additive="base">
                                        <p:cTn id="78" dur="200" fill="hold"/>
                                        <p:tgtEl>
                                          <p:spTgt spid="233"/>
                                        </p:tgtEl>
                                        <p:attrNameLst>
                                          <p:attrName>ppt_x</p:attrName>
                                        </p:attrNameLst>
                                      </p:cBhvr>
                                      <p:tavLst>
                                        <p:tav tm="0">
                                          <p:val>
                                            <p:strVal val="0-#ppt_w/2"/>
                                          </p:val>
                                        </p:tav>
                                        <p:tav tm="100000">
                                          <p:val>
                                            <p:strVal val="#ppt_x"/>
                                          </p:val>
                                        </p:tav>
                                      </p:tavLst>
                                    </p:anim>
                                    <p:anim calcmode="lin" valueType="num">
                                      <p:cBhvr additive="base">
                                        <p:cTn id="79" dur="200" fill="hold"/>
                                        <p:tgtEl>
                                          <p:spTgt spid="233"/>
                                        </p:tgtEl>
                                        <p:attrNameLst>
                                          <p:attrName>ppt_y</p:attrName>
                                        </p:attrNameLst>
                                      </p:cBhvr>
                                      <p:tavLst>
                                        <p:tav tm="0">
                                          <p:val>
                                            <p:strVal val="#ppt_y"/>
                                          </p:val>
                                        </p:tav>
                                        <p:tav tm="100000">
                                          <p:val>
                                            <p:strVal val="#ppt_y"/>
                                          </p:val>
                                        </p:tav>
                                      </p:tavLst>
                                    </p:anim>
                                  </p:childTnLst>
                                </p:cTn>
                              </p:par>
                              <p:par>
                                <p:cTn id="80" presetID="2" presetClass="entr" presetSubtype="8" fill="hold" nodeType="withEffect">
                                  <p:stCondLst>
                                    <p:cond delay="0"/>
                                  </p:stCondLst>
                                  <p:childTnLst>
                                    <p:set>
                                      <p:cBhvr>
                                        <p:cTn id="81" dur="1" fill="hold">
                                          <p:stCondLst>
                                            <p:cond delay="0"/>
                                          </p:stCondLst>
                                        </p:cTn>
                                        <p:tgtEl>
                                          <p:spTgt spid="232"/>
                                        </p:tgtEl>
                                        <p:attrNameLst>
                                          <p:attrName>style.visibility</p:attrName>
                                        </p:attrNameLst>
                                      </p:cBhvr>
                                      <p:to>
                                        <p:strVal val="visible"/>
                                      </p:to>
                                    </p:set>
                                    <p:anim calcmode="lin" valueType="num">
                                      <p:cBhvr additive="base">
                                        <p:cTn id="82" dur="200" fill="hold"/>
                                        <p:tgtEl>
                                          <p:spTgt spid="232"/>
                                        </p:tgtEl>
                                        <p:attrNameLst>
                                          <p:attrName>ppt_x</p:attrName>
                                        </p:attrNameLst>
                                      </p:cBhvr>
                                      <p:tavLst>
                                        <p:tav tm="0">
                                          <p:val>
                                            <p:strVal val="0-#ppt_w/2"/>
                                          </p:val>
                                        </p:tav>
                                        <p:tav tm="100000">
                                          <p:val>
                                            <p:strVal val="#ppt_x"/>
                                          </p:val>
                                        </p:tav>
                                      </p:tavLst>
                                    </p:anim>
                                    <p:anim calcmode="lin" valueType="num">
                                      <p:cBhvr additive="base">
                                        <p:cTn id="83" dur="200" fill="hold"/>
                                        <p:tgtEl>
                                          <p:spTgt spid="232"/>
                                        </p:tgtEl>
                                        <p:attrNameLst>
                                          <p:attrName>ppt_y</p:attrName>
                                        </p:attrNameLst>
                                      </p:cBhvr>
                                      <p:tavLst>
                                        <p:tav tm="0">
                                          <p:val>
                                            <p:strVal val="#ppt_y"/>
                                          </p:val>
                                        </p:tav>
                                        <p:tav tm="100000">
                                          <p:val>
                                            <p:strVal val="#ppt_y"/>
                                          </p:val>
                                        </p:tav>
                                      </p:tavLst>
                                    </p:anim>
                                  </p:childTnLst>
                                </p:cTn>
                              </p:par>
                              <p:par>
                                <p:cTn id="84" presetID="2" presetClass="entr" presetSubtype="8" fill="hold" nodeType="withEffect">
                                  <p:stCondLst>
                                    <p:cond delay="0"/>
                                  </p:stCondLst>
                                  <p:childTnLst>
                                    <p:set>
                                      <p:cBhvr>
                                        <p:cTn id="85" dur="1" fill="hold">
                                          <p:stCondLst>
                                            <p:cond delay="0"/>
                                          </p:stCondLst>
                                        </p:cTn>
                                        <p:tgtEl>
                                          <p:spTgt spid="231"/>
                                        </p:tgtEl>
                                        <p:attrNameLst>
                                          <p:attrName>style.visibility</p:attrName>
                                        </p:attrNameLst>
                                      </p:cBhvr>
                                      <p:to>
                                        <p:strVal val="visible"/>
                                      </p:to>
                                    </p:set>
                                    <p:anim calcmode="lin" valueType="num">
                                      <p:cBhvr additive="base">
                                        <p:cTn id="86" dur="200" fill="hold"/>
                                        <p:tgtEl>
                                          <p:spTgt spid="231"/>
                                        </p:tgtEl>
                                        <p:attrNameLst>
                                          <p:attrName>ppt_x</p:attrName>
                                        </p:attrNameLst>
                                      </p:cBhvr>
                                      <p:tavLst>
                                        <p:tav tm="0">
                                          <p:val>
                                            <p:strVal val="0-#ppt_w/2"/>
                                          </p:val>
                                        </p:tav>
                                        <p:tav tm="100000">
                                          <p:val>
                                            <p:strVal val="#ppt_x"/>
                                          </p:val>
                                        </p:tav>
                                      </p:tavLst>
                                    </p:anim>
                                    <p:anim calcmode="lin" valueType="num">
                                      <p:cBhvr additive="base">
                                        <p:cTn id="87" dur="200" fill="hold"/>
                                        <p:tgtEl>
                                          <p:spTgt spid="231"/>
                                        </p:tgtEl>
                                        <p:attrNameLst>
                                          <p:attrName>ppt_y</p:attrName>
                                        </p:attrNameLst>
                                      </p:cBhvr>
                                      <p:tavLst>
                                        <p:tav tm="0">
                                          <p:val>
                                            <p:strVal val="#ppt_y"/>
                                          </p:val>
                                        </p:tav>
                                        <p:tav tm="100000">
                                          <p:val>
                                            <p:strVal val="#ppt_y"/>
                                          </p:val>
                                        </p:tav>
                                      </p:tavLst>
                                    </p:anim>
                                  </p:childTnLst>
                                </p:cTn>
                              </p:par>
                              <p:par>
                                <p:cTn id="88" presetID="2" presetClass="entr" presetSubtype="8" fill="hold" nodeType="withEffect">
                                  <p:stCondLst>
                                    <p:cond delay="0"/>
                                  </p:stCondLst>
                                  <p:childTnLst>
                                    <p:set>
                                      <p:cBhvr>
                                        <p:cTn id="89" dur="1" fill="hold">
                                          <p:stCondLst>
                                            <p:cond delay="0"/>
                                          </p:stCondLst>
                                        </p:cTn>
                                        <p:tgtEl>
                                          <p:spTgt spid="230"/>
                                        </p:tgtEl>
                                        <p:attrNameLst>
                                          <p:attrName>style.visibility</p:attrName>
                                        </p:attrNameLst>
                                      </p:cBhvr>
                                      <p:to>
                                        <p:strVal val="visible"/>
                                      </p:to>
                                    </p:set>
                                    <p:anim calcmode="lin" valueType="num">
                                      <p:cBhvr additive="base">
                                        <p:cTn id="90" dur="200" fill="hold"/>
                                        <p:tgtEl>
                                          <p:spTgt spid="230"/>
                                        </p:tgtEl>
                                        <p:attrNameLst>
                                          <p:attrName>ppt_x</p:attrName>
                                        </p:attrNameLst>
                                      </p:cBhvr>
                                      <p:tavLst>
                                        <p:tav tm="0">
                                          <p:val>
                                            <p:strVal val="0-#ppt_w/2"/>
                                          </p:val>
                                        </p:tav>
                                        <p:tav tm="100000">
                                          <p:val>
                                            <p:strVal val="#ppt_x"/>
                                          </p:val>
                                        </p:tav>
                                      </p:tavLst>
                                    </p:anim>
                                    <p:anim calcmode="lin" valueType="num">
                                      <p:cBhvr additive="base">
                                        <p:cTn id="91" dur="200" fill="hold"/>
                                        <p:tgtEl>
                                          <p:spTgt spid="230"/>
                                        </p:tgtEl>
                                        <p:attrNameLst>
                                          <p:attrName>ppt_y</p:attrName>
                                        </p:attrNameLst>
                                      </p:cBhvr>
                                      <p:tavLst>
                                        <p:tav tm="0">
                                          <p:val>
                                            <p:strVal val="#ppt_y"/>
                                          </p:val>
                                        </p:tav>
                                        <p:tav tm="100000">
                                          <p:val>
                                            <p:strVal val="#ppt_y"/>
                                          </p:val>
                                        </p:tav>
                                      </p:tavLst>
                                    </p:anim>
                                  </p:childTnLst>
                                </p:cTn>
                              </p:par>
                              <p:par>
                                <p:cTn id="92" presetID="2" presetClass="entr" presetSubtype="8" fill="hold" nodeType="withEffect">
                                  <p:stCondLst>
                                    <p:cond delay="0"/>
                                  </p:stCondLst>
                                  <p:childTnLst>
                                    <p:set>
                                      <p:cBhvr>
                                        <p:cTn id="93" dur="1" fill="hold">
                                          <p:stCondLst>
                                            <p:cond delay="0"/>
                                          </p:stCondLst>
                                        </p:cTn>
                                        <p:tgtEl>
                                          <p:spTgt spid="248"/>
                                        </p:tgtEl>
                                        <p:attrNameLst>
                                          <p:attrName>style.visibility</p:attrName>
                                        </p:attrNameLst>
                                      </p:cBhvr>
                                      <p:to>
                                        <p:strVal val="visible"/>
                                      </p:to>
                                    </p:set>
                                    <p:anim calcmode="lin" valueType="num">
                                      <p:cBhvr additive="base">
                                        <p:cTn id="94" dur="200" fill="hold"/>
                                        <p:tgtEl>
                                          <p:spTgt spid="248"/>
                                        </p:tgtEl>
                                        <p:attrNameLst>
                                          <p:attrName>ppt_x</p:attrName>
                                        </p:attrNameLst>
                                      </p:cBhvr>
                                      <p:tavLst>
                                        <p:tav tm="0">
                                          <p:val>
                                            <p:strVal val="0-#ppt_w/2"/>
                                          </p:val>
                                        </p:tav>
                                        <p:tav tm="100000">
                                          <p:val>
                                            <p:strVal val="#ppt_x"/>
                                          </p:val>
                                        </p:tav>
                                      </p:tavLst>
                                    </p:anim>
                                    <p:anim calcmode="lin" valueType="num">
                                      <p:cBhvr additive="base">
                                        <p:cTn id="95" dur="200" fill="hold"/>
                                        <p:tgtEl>
                                          <p:spTgt spid="248"/>
                                        </p:tgtEl>
                                        <p:attrNameLst>
                                          <p:attrName>ppt_y</p:attrName>
                                        </p:attrNameLst>
                                      </p:cBhvr>
                                      <p:tavLst>
                                        <p:tav tm="0">
                                          <p:val>
                                            <p:strVal val="#ppt_y"/>
                                          </p:val>
                                        </p:tav>
                                        <p:tav tm="100000">
                                          <p:val>
                                            <p:strVal val="#ppt_y"/>
                                          </p:val>
                                        </p:tav>
                                      </p:tavLst>
                                    </p:anim>
                                  </p:childTnLst>
                                </p:cTn>
                              </p:par>
                              <p:par>
                                <p:cTn id="96" presetID="2" presetClass="entr" presetSubtype="8" fill="hold" nodeType="withEffect">
                                  <p:stCondLst>
                                    <p:cond delay="0"/>
                                  </p:stCondLst>
                                  <p:childTnLst>
                                    <p:set>
                                      <p:cBhvr>
                                        <p:cTn id="97" dur="1" fill="hold">
                                          <p:stCondLst>
                                            <p:cond delay="0"/>
                                          </p:stCondLst>
                                        </p:cTn>
                                        <p:tgtEl>
                                          <p:spTgt spid="247"/>
                                        </p:tgtEl>
                                        <p:attrNameLst>
                                          <p:attrName>style.visibility</p:attrName>
                                        </p:attrNameLst>
                                      </p:cBhvr>
                                      <p:to>
                                        <p:strVal val="visible"/>
                                      </p:to>
                                    </p:set>
                                    <p:anim calcmode="lin" valueType="num">
                                      <p:cBhvr additive="base">
                                        <p:cTn id="98" dur="200" fill="hold"/>
                                        <p:tgtEl>
                                          <p:spTgt spid="247"/>
                                        </p:tgtEl>
                                        <p:attrNameLst>
                                          <p:attrName>ppt_x</p:attrName>
                                        </p:attrNameLst>
                                      </p:cBhvr>
                                      <p:tavLst>
                                        <p:tav tm="0">
                                          <p:val>
                                            <p:strVal val="0-#ppt_w/2"/>
                                          </p:val>
                                        </p:tav>
                                        <p:tav tm="100000">
                                          <p:val>
                                            <p:strVal val="#ppt_x"/>
                                          </p:val>
                                        </p:tav>
                                      </p:tavLst>
                                    </p:anim>
                                    <p:anim calcmode="lin" valueType="num">
                                      <p:cBhvr additive="base">
                                        <p:cTn id="99" dur="200" fill="hold"/>
                                        <p:tgtEl>
                                          <p:spTgt spid="247"/>
                                        </p:tgtEl>
                                        <p:attrNameLst>
                                          <p:attrName>ppt_y</p:attrName>
                                        </p:attrNameLst>
                                      </p:cBhvr>
                                      <p:tavLst>
                                        <p:tav tm="0">
                                          <p:val>
                                            <p:strVal val="#ppt_y"/>
                                          </p:val>
                                        </p:tav>
                                        <p:tav tm="100000">
                                          <p:val>
                                            <p:strVal val="#ppt_y"/>
                                          </p:val>
                                        </p:tav>
                                      </p:tavLst>
                                    </p:anim>
                                  </p:childTnLst>
                                </p:cTn>
                              </p:par>
                              <p:par>
                                <p:cTn id="100" presetID="2" presetClass="entr" presetSubtype="8" fill="hold" nodeType="withEffect">
                                  <p:stCondLst>
                                    <p:cond delay="0"/>
                                  </p:stCondLst>
                                  <p:childTnLst>
                                    <p:set>
                                      <p:cBhvr>
                                        <p:cTn id="101" dur="1" fill="hold">
                                          <p:stCondLst>
                                            <p:cond delay="0"/>
                                          </p:stCondLst>
                                        </p:cTn>
                                        <p:tgtEl>
                                          <p:spTgt spid="249"/>
                                        </p:tgtEl>
                                        <p:attrNameLst>
                                          <p:attrName>style.visibility</p:attrName>
                                        </p:attrNameLst>
                                      </p:cBhvr>
                                      <p:to>
                                        <p:strVal val="visible"/>
                                      </p:to>
                                    </p:set>
                                    <p:anim calcmode="lin" valueType="num">
                                      <p:cBhvr additive="base">
                                        <p:cTn id="102" dur="200" fill="hold"/>
                                        <p:tgtEl>
                                          <p:spTgt spid="249"/>
                                        </p:tgtEl>
                                        <p:attrNameLst>
                                          <p:attrName>ppt_x</p:attrName>
                                        </p:attrNameLst>
                                      </p:cBhvr>
                                      <p:tavLst>
                                        <p:tav tm="0">
                                          <p:val>
                                            <p:strVal val="0-#ppt_w/2"/>
                                          </p:val>
                                        </p:tav>
                                        <p:tav tm="100000">
                                          <p:val>
                                            <p:strVal val="#ppt_x"/>
                                          </p:val>
                                        </p:tav>
                                      </p:tavLst>
                                    </p:anim>
                                    <p:anim calcmode="lin" valueType="num">
                                      <p:cBhvr additive="base">
                                        <p:cTn id="103" dur="200" fill="hold"/>
                                        <p:tgtEl>
                                          <p:spTgt spid="249"/>
                                        </p:tgtEl>
                                        <p:attrNameLst>
                                          <p:attrName>ppt_y</p:attrName>
                                        </p:attrNameLst>
                                      </p:cBhvr>
                                      <p:tavLst>
                                        <p:tav tm="0">
                                          <p:val>
                                            <p:strVal val="#ppt_y"/>
                                          </p:val>
                                        </p:tav>
                                        <p:tav tm="100000">
                                          <p:val>
                                            <p:strVal val="#ppt_y"/>
                                          </p:val>
                                        </p:tav>
                                      </p:tavLst>
                                    </p:anim>
                                  </p:childTnLst>
                                </p:cTn>
                              </p:par>
                            </p:childTnLst>
                          </p:cTn>
                        </p:par>
                        <p:par>
                          <p:cTn id="104" fill="hold">
                            <p:stCondLst>
                              <p:cond delay="200"/>
                            </p:stCondLst>
                            <p:childTnLst>
                              <p:par>
                                <p:cTn id="105" presetID="2" presetClass="entr" presetSubtype="8" fill="hold" nodeType="afterEffect">
                                  <p:stCondLst>
                                    <p:cond delay="0"/>
                                  </p:stCondLst>
                                  <p:childTnLst>
                                    <p:set>
                                      <p:cBhvr>
                                        <p:cTn id="106" dur="1" fill="hold">
                                          <p:stCondLst>
                                            <p:cond delay="0"/>
                                          </p:stCondLst>
                                        </p:cTn>
                                        <p:tgtEl>
                                          <p:spTgt spid="229"/>
                                        </p:tgtEl>
                                        <p:attrNameLst>
                                          <p:attrName>style.visibility</p:attrName>
                                        </p:attrNameLst>
                                      </p:cBhvr>
                                      <p:to>
                                        <p:strVal val="visible"/>
                                      </p:to>
                                    </p:set>
                                    <p:anim calcmode="lin" valueType="num">
                                      <p:cBhvr additive="base">
                                        <p:cTn id="107" dur="200" fill="hold"/>
                                        <p:tgtEl>
                                          <p:spTgt spid="229"/>
                                        </p:tgtEl>
                                        <p:attrNameLst>
                                          <p:attrName>ppt_x</p:attrName>
                                        </p:attrNameLst>
                                      </p:cBhvr>
                                      <p:tavLst>
                                        <p:tav tm="0">
                                          <p:val>
                                            <p:strVal val="0-#ppt_w/2"/>
                                          </p:val>
                                        </p:tav>
                                        <p:tav tm="100000">
                                          <p:val>
                                            <p:strVal val="#ppt_x"/>
                                          </p:val>
                                        </p:tav>
                                      </p:tavLst>
                                    </p:anim>
                                    <p:anim calcmode="lin" valueType="num">
                                      <p:cBhvr additive="base">
                                        <p:cTn id="108" dur="200" fill="hold"/>
                                        <p:tgtEl>
                                          <p:spTgt spid="229"/>
                                        </p:tgtEl>
                                        <p:attrNameLst>
                                          <p:attrName>ppt_y</p:attrName>
                                        </p:attrNameLst>
                                      </p:cBhvr>
                                      <p:tavLst>
                                        <p:tav tm="0">
                                          <p:val>
                                            <p:strVal val="#ppt_y"/>
                                          </p:val>
                                        </p:tav>
                                        <p:tav tm="100000">
                                          <p:val>
                                            <p:strVal val="#ppt_y"/>
                                          </p:val>
                                        </p:tav>
                                      </p:tavLst>
                                    </p:anim>
                                  </p:childTnLst>
                                </p:cTn>
                              </p:par>
                              <p:par>
                                <p:cTn id="109" presetID="2" presetClass="entr" presetSubtype="8" fill="hold" nodeType="withEffect">
                                  <p:stCondLst>
                                    <p:cond delay="0"/>
                                  </p:stCondLst>
                                  <p:childTnLst>
                                    <p:set>
                                      <p:cBhvr>
                                        <p:cTn id="110" dur="1" fill="hold">
                                          <p:stCondLst>
                                            <p:cond delay="0"/>
                                          </p:stCondLst>
                                        </p:cTn>
                                        <p:tgtEl>
                                          <p:spTgt spid="227"/>
                                        </p:tgtEl>
                                        <p:attrNameLst>
                                          <p:attrName>style.visibility</p:attrName>
                                        </p:attrNameLst>
                                      </p:cBhvr>
                                      <p:to>
                                        <p:strVal val="visible"/>
                                      </p:to>
                                    </p:set>
                                    <p:anim calcmode="lin" valueType="num">
                                      <p:cBhvr additive="base">
                                        <p:cTn id="111" dur="200" fill="hold"/>
                                        <p:tgtEl>
                                          <p:spTgt spid="227"/>
                                        </p:tgtEl>
                                        <p:attrNameLst>
                                          <p:attrName>ppt_x</p:attrName>
                                        </p:attrNameLst>
                                      </p:cBhvr>
                                      <p:tavLst>
                                        <p:tav tm="0">
                                          <p:val>
                                            <p:strVal val="0-#ppt_w/2"/>
                                          </p:val>
                                        </p:tav>
                                        <p:tav tm="100000">
                                          <p:val>
                                            <p:strVal val="#ppt_x"/>
                                          </p:val>
                                        </p:tav>
                                      </p:tavLst>
                                    </p:anim>
                                    <p:anim calcmode="lin" valueType="num">
                                      <p:cBhvr additive="base">
                                        <p:cTn id="112" dur="200" fill="hold"/>
                                        <p:tgtEl>
                                          <p:spTgt spid="227"/>
                                        </p:tgtEl>
                                        <p:attrNameLst>
                                          <p:attrName>ppt_y</p:attrName>
                                        </p:attrNameLst>
                                      </p:cBhvr>
                                      <p:tavLst>
                                        <p:tav tm="0">
                                          <p:val>
                                            <p:strVal val="#ppt_y"/>
                                          </p:val>
                                        </p:tav>
                                        <p:tav tm="100000">
                                          <p:val>
                                            <p:strVal val="#ppt_y"/>
                                          </p:val>
                                        </p:tav>
                                      </p:tavLst>
                                    </p:anim>
                                  </p:childTnLst>
                                </p:cTn>
                              </p:par>
                              <p:par>
                                <p:cTn id="113" presetID="2" presetClass="entr" presetSubtype="8" fill="hold" nodeType="withEffect">
                                  <p:stCondLst>
                                    <p:cond delay="0"/>
                                  </p:stCondLst>
                                  <p:childTnLst>
                                    <p:set>
                                      <p:cBhvr>
                                        <p:cTn id="114" dur="1" fill="hold">
                                          <p:stCondLst>
                                            <p:cond delay="0"/>
                                          </p:stCondLst>
                                        </p:cTn>
                                        <p:tgtEl>
                                          <p:spTgt spid="228"/>
                                        </p:tgtEl>
                                        <p:attrNameLst>
                                          <p:attrName>style.visibility</p:attrName>
                                        </p:attrNameLst>
                                      </p:cBhvr>
                                      <p:to>
                                        <p:strVal val="visible"/>
                                      </p:to>
                                    </p:set>
                                    <p:anim calcmode="lin" valueType="num">
                                      <p:cBhvr additive="base">
                                        <p:cTn id="115" dur="200" fill="hold"/>
                                        <p:tgtEl>
                                          <p:spTgt spid="228"/>
                                        </p:tgtEl>
                                        <p:attrNameLst>
                                          <p:attrName>ppt_x</p:attrName>
                                        </p:attrNameLst>
                                      </p:cBhvr>
                                      <p:tavLst>
                                        <p:tav tm="0">
                                          <p:val>
                                            <p:strVal val="0-#ppt_w/2"/>
                                          </p:val>
                                        </p:tav>
                                        <p:tav tm="100000">
                                          <p:val>
                                            <p:strVal val="#ppt_x"/>
                                          </p:val>
                                        </p:tav>
                                      </p:tavLst>
                                    </p:anim>
                                    <p:anim calcmode="lin" valueType="num">
                                      <p:cBhvr additive="base">
                                        <p:cTn id="116" dur="200" fill="hold"/>
                                        <p:tgtEl>
                                          <p:spTgt spid="228"/>
                                        </p:tgtEl>
                                        <p:attrNameLst>
                                          <p:attrName>ppt_y</p:attrName>
                                        </p:attrNameLst>
                                      </p:cBhvr>
                                      <p:tavLst>
                                        <p:tav tm="0">
                                          <p:val>
                                            <p:strVal val="#ppt_y"/>
                                          </p:val>
                                        </p:tav>
                                        <p:tav tm="100000">
                                          <p:val>
                                            <p:strVal val="#ppt_y"/>
                                          </p:val>
                                        </p:tav>
                                      </p:tavLst>
                                    </p:anim>
                                  </p:childTnLst>
                                </p:cTn>
                              </p:par>
                              <p:par>
                                <p:cTn id="117" presetID="2" presetClass="entr" presetSubtype="8" fill="hold" nodeType="withEffect">
                                  <p:stCondLst>
                                    <p:cond delay="0"/>
                                  </p:stCondLst>
                                  <p:childTnLst>
                                    <p:set>
                                      <p:cBhvr>
                                        <p:cTn id="118" dur="1" fill="hold">
                                          <p:stCondLst>
                                            <p:cond delay="0"/>
                                          </p:stCondLst>
                                        </p:cTn>
                                        <p:tgtEl>
                                          <p:spTgt spid="210"/>
                                        </p:tgtEl>
                                        <p:attrNameLst>
                                          <p:attrName>style.visibility</p:attrName>
                                        </p:attrNameLst>
                                      </p:cBhvr>
                                      <p:to>
                                        <p:strVal val="visible"/>
                                      </p:to>
                                    </p:set>
                                    <p:anim calcmode="lin" valueType="num">
                                      <p:cBhvr additive="base">
                                        <p:cTn id="119" dur="200" fill="hold"/>
                                        <p:tgtEl>
                                          <p:spTgt spid="210"/>
                                        </p:tgtEl>
                                        <p:attrNameLst>
                                          <p:attrName>ppt_x</p:attrName>
                                        </p:attrNameLst>
                                      </p:cBhvr>
                                      <p:tavLst>
                                        <p:tav tm="0">
                                          <p:val>
                                            <p:strVal val="0-#ppt_w/2"/>
                                          </p:val>
                                        </p:tav>
                                        <p:tav tm="100000">
                                          <p:val>
                                            <p:strVal val="#ppt_x"/>
                                          </p:val>
                                        </p:tav>
                                      </p:tavLst>
                                    </p:anim>
                                    <p:anim calcmode="lin" valueType="num">
                                      <p:cBhvr additive="base">
                                        <p:cTn id="120" dur="200" fill="hold"/>
                                        <p:tgtEl>
                                          <p:spTgt spid="210"/>
                                        </p:tgtEl>
                                        <p:attrNameLst>
                                          <p:attrName>ppt_y</p:attrName>
                                        </p:attrNameLst>
                                      </p:cBhvr>
                                      <p:tavLst>
                                        <p:tav tm="0">
                                          <p:val>
                                            <p:strVal val="#ppt_y"/>
                                          </p:val>
                                        </p:tav>
                                        <p:tav tm="100000">
                                          <p:val>
                                            <p:strVal val="#ppt_y"/>
                                          </p:val>
                                        </p:tav>
                                      </p:tavLst>
                                    </p:anim>
                                  </p:childTnLst>
                                </p:cTn>
                              </p:par>
                              <p:par>
                                <p:cTn id="121" presetID="2" presetClass="entr" presetSubtype="8" fill="hold" nodeType="withEffect">
                                  <p:stCondLst>
                                    <p:cond delay="0"/>
                                  </p:stCondLst>
                                  <p:childTnLst>
                                    <p:set>
                                      <p:cBhvr>
                                        <p:cTn id="122" dur="1" fill="hold">
                                          <p:stCondLst>
                                            <p:cond delay="0"/>
                                          </p:stCondLst>
                                        </p:cTn>
                                        <p:tgtEl>
                                          <p:spTgt spid="211"/>
                                        </p:tgtEl>
                                        <p:attrNameLst>
                                          <p:attrName>style.visibility</p:attrName>
                                        </p:attrNameLst>
                                      </p:cBhvr>
                                      <p:to>
                                        <p:strVal val="visible"/>
                                      </p:to>
                                    </p:set>
                                    <p:anim calcmode="lin" valueType="num">
                                      <p:cBhvr additive="base">
                                        <p:cTn id="123" dur="200" fill="hold"/>
                                        <p:tgtEl>
                                          <p:spTgt spid="211"/>
                                        </p:tgtEl>
                                        <p:attrNameLst>
                                          <p:attrName>ppt_x</p:attrName>
                                        </p:attrNameLst>
                                      </p:cBhvr>
                                      <p:tavLst>
                                        <p:tav tm="0">
                                          <p:val>
                                            <p:strVal val="0-#ppt_w/2"/>
                                          </p:val>
                                        </p:tav>
                                        <p:tav tm="100000">
                                          <p:val>
                                            <p:strVal val="#ppt_x"/>
                                          </p:val>
                                        </p:tav>
                                      </p:tavLst>
                                    </p:anim>
                                    <p:anim calcmode="lin" valueType="num">
                                      <p:cBhvr additive="base">
                                        <p:cTn id="124" dur="200" fill="hold"/>
                                        <p:tgtEl>
                                          <p:spTgt spid="211"/>
                                        </p:tgtEl>
                                        <p:attrNameLst>
                                          <p:attrName>ppt_y</p:attrName>
                                        </p:attrNameLst>
                                      </p:cBhvr>
                                      <p:tavLst>
                                        <p:tav tm="0">
                                          <p:val>
                                            <p:strVal val="#ppt_y"/>
                                          </p:val>
                                        </p:tav>
                                        <p:tav tm="100000">
                                          <p:val>
                                            <p:strVal val="#ppt_y"/>
                                          </p:val>
                                        </p:tav>
                                      </p:tavLst>
                                    </p:anim>
                                  </p:childTnLst>
                                </p:cTn>
                              </p:par>
                              <p:par>
                                <p:cTn id="125" presetID="2" presetClass="entr" presetSubtype="8" fill="hold" nodeType="withEffect">
                                  <p:stCondLst>
                                    <p:cond delay="0"/>
                                  </p:stCondLst>
                                  <p:childTnLst>
                                    <p:set>
                                      <p:cBhvr>
                                        <p:cTn id="126" dur="1" fill="hold">
                                          <p:stCondLst>
                                            <p:cond delay="0"/>
                                          </p:stCondLst>
                                        </p:cTn>
                                        <p:tgtEl>
                                          <p:spTgt spid="212"/>
                                        </p:tgtEl>
                                        <p:attrNameLst>
                                          <p:attrName>style.visibility</p:attrName>
                                        </p:attrNameLst>
                                      </p:cBhvr>
                                      <p:to>
                                        <p:strVal val="visible"/>
                                      </p:to>
                                    </p:set>
                                    <p:anim calcmode="lin" valueType="num">
                                      <p:cBhvr additive="base">
                                        <p:cTn id="127" dur="200" fill="hold"/>
                                        <p:tgtEl>
                                          <p:spTgt spid="212"/>
                                        </p:tgtEl>
                                        <p:attrNameLst>
                                          <p:attrName>ppt_x</p:attrName>
                                        </p:attrNameLst>
                                      </p:cBhvr>
                                      <p:tavLst>
                                        <p:tav tm="0">
                                          <p:val>
                                            <p:strVal val="0-#ppt_w/2"/>
                                          </p:val>
                                        </p:tav>
                                        <p:tav tm="100000">
                                          <p:val>
                                            <p:strVal val="#ppt_x"/>
                                          </p:val>
                                        </p:tav>
                                      </p:tavLst>
                                    </p:anim>
                                    <p:anim calcmode="lin" valueType="num">
                                      <p:cBhvr additive="base">
                                        <p:cTn id="128" dur="200" fill="hold"/>
                                        <p:tgtEl>
                                          <p:spTgt spid="212"/>
                                        </p:tgtEl>
                                        <p:attrNameLst>
                                          <p:attrName>ppt_y</p:attrName>
                                        </p:attrNameLst>
                                      </p:cBhvr>
                                      <p:tavLst>
                                        <p:tav tm="0">
                                          <p:val>
                                            <p:strVal val="#ppt_y"/>
                                          </p:val>
                                        </p:tav>
                                        <p:tav tm="100000">
                                          <p:val>
                                            <p:strVal val="#ppt_y"/>
                                          </p:val>
                                        </p:tav>
                                      </p:tavLst>
                                    </p:anim>
                                  </p:childTnLst>
                                </p:cTn>
                              </p:par>
                              <p:par>
                                <p:cTn id="129" presetID="2" presetClass="entr" presetSubtype="8" fill="hold" nodeType="withEffect">
                                  <p:stCondLst>
                                    <p:cond delay="0"/>
                                  </p:stCondLst>
                                  <p:childTnLst>
                                    <p:set>
                                      <p:cBhvr>
                                        <p:cTn id="130" dur="1" fill="hold">
                                          <p:stCondLst>
                                            <p:cond delay="0"/>
                                          </p:stCondLst>
                                        </p:cTn>
                                        <p:tgtEl>
                                          <p:spTgt spid="213"/>
                                        </p:tgtEl>
                                        <p:attrNameLst>
                                          <p:attrName>style.visibility</p:attrName>
                                        </p:attrNameLst>
                                      </p:cBhvr>
                                      <p:to>
                                        <p:strVal val="visible"/>
                                      </p:to>
                                    </p:set>
                                    <p:anim calcmode="lin" valueType="num">
                                      <p:cBhvr additive="base">
                                        <p:cTn id="131" dur="200" fill="hold"/>
                                        <p:tgtEl>
                                          <p:spTgt spid="213"/>
                                        </p:tgtEl>
                                        <p:attrNameLst>
                                          <p:attrName>ppt_x</p:attrName>
                                        </p:attrNameLst>
                                      </p:cBhvr>
                                      <p:tavLst>
                                        <p:tav tm="0">
                                          <p:val>
                                            <p:strVal val="0-#ppt_w/2"/>
                                          </p:val>
                                        </p:tav>
                                        <p:tav tm="100000">
                                          <p:val>
                                            <p:strVal val="#ppt_x"/>
                                          </p:val>
                                        </p:tav>
                                      </p:tavLst>
                                    </p:anim>
                                    <p:anim calcmode="lin" valueType="num">
                                      <p:cBhvr additive="base">
                                        <p:cTn id="132" dur="200" fill="hold"/>
                                        <p:tgtEl>
                                          <p:spTgt spid="213"/>
                                        </p:tgtEl>
                                        <p:attrNameLst>
                                          <p:attrName>ppt_y</p:attrName>
                                        </p:attrNameLst>
                                      </p:cBhvr>
                                      <p:tavLst>
                                        <p:tav tm="0">
                                          <p:val>
                                            <p:strVal val="#ppt_y"/>
                                          </p:val>
                                        </p:tav>
                                        <p:tav tm="100000">
                                          <p:val>
                                            <p:strVal val="#ppt_y"/>
                                          </p:val>
                                        </p:tav>
                                      </p:tavLst>
                                    </p:anim>
                                  </p:childTnLst>
                                </p:cTn>
                              </p:par>
                              <p:par>
                                <p:cTn id="133" presetID="2" presetClass="entr" presetSubtype="8" fill="hold" nodeType="withEffect">
                                  <p:stCondLst>
                                    <p:cond delay="0"/>
                                  </p:stCondLst>
                                  <p:childTnLst>
                                    <p:set>
                                      <p:cBhvr>
                                        <p:cTn id="134" dur="1" fill="hold">
                                          <p:stCondLst>
                                            <p:cond delay="0"/>
                                          </p:stCondLst>
                                        </p:cTn>
                                        <p:tgtEl>
                                          <p:spTgt spid="214"/>
                                        </p:tgtEl>
                                        <p:attrNameLst>
                                          <p:attrName>style.visibility</p:attrName>
                                        </p:attrNameLst>
                                      </p:cBhvr>
                                      <p:to>
                                        <p:strVal val="visible"/>
                                      </p:to>
                                    </p:set>
                                    <p:anim calcmode="lin" valueType="num">
                                      <p:cBhvr additive="base">
                                        <p:cTn id="135" dur="200" fill="hold"/>
                                        <p:tgtEl>
                                          <p:spTgt spid="214"/>
                                        </p:tgtEl>
                                        <p:attrNameLst>
                                          <p:attrName>ppt_x</p:attrName>
                                        </p:attrNameLst>
                                      </p:cBhvr>
                                      <p:tavLst>
                                        <p:tav tm="0">
                                          <p:val>
                                            <p:strVal val="0-#ppt_w/2"/>
                                          </p:val>
                                        </p:tav>
                                        <p:tav tm="100000">
                                          <p:val>
                                            <p:strVal val="#ppt_x"/>
                                          </p:val>
                                        </p:tav>
                                      </p:tavLst>
                                    </p:anim>
                                    <p:anim calcmode="lin" valueType="num">
                                      <p:cBhvr additive="base">
                                        <p:cTn id="136" dur="200" fill="hold"/>
                                        <p:tgtEl>
                                          <p:spTgt spid="214"/>
                                        </p:tgtEl>
                                        <p:attrNameLst>
                                          <p:attrName>ppt_y</p:attrName>
                                        </p:attrNameLst>
                                      </p:cBhvr>
                                      <p:tavLst>
                                        <p:tav tm="0">
                                          <p:val>
                                            <p:strVal val="#ppt_y"/>
                                          </p:val>
                                        </p:tav>
                                        <p:tav tm="100000">
                                          <p:val>
                                            <p:strVal val="#ppt_y"/>
                                          </p:val>
                                        </p:tav>
                                      </p:tavLst>
                                    </p:anim>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199"/>
                                          </p:stCondLst>
                                        </p:cTn>
                                        <p:tgtEl>
                                          <p:spTgt spid="318"/>
                                        </p:tgtEl>
                                        <p:attrNameLst>
                                          <p:attrName>style.visibility</p:attrName>
                                        </p:attrNameLst>
                                      </p:cBhvr>
                                      <p:to>
                                        <p:strVal val="visible"/>
                                      </p:to>
                                    </p:set>
                                  </p:childTnLst>
                                </p:cTn>
                              </p:par>
                              <p:par>
                                <p:cTn id="141" presetID="2" presetClass="entr" presetSubtype="8" fill="hold" nodeType="withEffect">
                                  <p:stCondLst>
                                    <p:cond delay="0"/>
                                  </p:stCondLst>
                                  <p:childTnLst>
                                    <p:set>
                                      <p:cBhvr>
                                        <p:cTn id="142" dur="1" fill="hold">
                                          <p:stCondLst>
                                            <p:cond delay="0"/>
                                          </p:stCondLst>
                                        </p:cTn>
                                        <p:tgtEl>
                                          <p:spTgt spid="215"/>
                                        </p:tgtEl>
                                        <p:attrNameLst>
                                          <p:attrName>style.visibility</p:attrName>
                                        </p:attrNameLst>
                                      </p:cBhvr>
                                      <p:to>
                                        <p:strVal val="visible"/>
                                      </p:to>
                                    </p:set>
                                    <p:anim calcmode="lin" valueType="num">
                                      <p:cBhvr additive="base">
                                        <p:cTn id="143" dur="200" fill="hold"/>
                                        <p:tgtEl>
                                          <p:spTgt spid="215"/>
                                        </p:tgtEl>
                                        <p:attrNameLst>
                                          <p:attrName>ppt_x</p:attrName>
                                        </p:attrNameLst>
                                      </p:cBhvr>
                                      <p:tavLst>
                                        <p:tav tm="0">
                                          <p:val>
                                            <p:strVal val="0-#ppt_w/2"/>
                                          </p:val>
                                        </p:tav>
                                        <p:tav tm="100000">
                                          <p:val>
                                            <p:strVal val="#ppt_x"/>
                                          </p:val>
                                        </p:tav>
                                      </p:tavLst>
                                    </p:anim>
                                    <p:anim calcmode="lin" valueType="num">
                                      <p:cBhvr additive="base">
                                        <p:cTn id="144" dur="200" fill="hold"/>
                                        <p:tgtEl>
                                          <p:spTgt spid="215"/>
                                        </p:tgtEl>
                                        <p:attrNameLst>
                                          <p:attrName>ppt_y</p:attrName>
                                        </p:attrNameLst>
                                      </p:cBhvr>
                                      <p:tavLst>
                                        <p:tav tm="0">
                                          <p:val>
                                            <p:strVal val="#ppt_y"/>
                                          </p:val>
                                        </p:tav>
                                        <p:tav tm="100000">
                                          <p:val>
                                            <p:strVal val="#ppt_y"/>
                                          </p:val>
                                        </p:tav>
                                      </p:tavLst>
                                    </p:anim>
                                  </p:childTnLst>
                                </p:cTn>
                              </p:par>
                              <p:par>
                                <p:cTn id="145" presetID="2" presetClass="entr" presetSubtype="8" fill="hold" nodeType="withEffect">
                                  <p:stCondLst>
                                    <p:cond delay="0"/>
                                  </p:stCondLst>
                                  <p:childTnLst>
                                    <p:set>
                                      <p:cBhvr>
                                        <p:cTn id="146" dur="1" fill="hold">
                                          <p:stCondLst>
                                            <p:cond delay="0"/>
                                          </p:stCondLst>
                                        </p:cTn>
                                        <p:tgtEl>
                                          <p:spTgt spid="216"/>
                                        </p:tgtEl>
                                        <p:attrNameLst>
                                          <p:attrName>style.visibility</p:attrName>
                                        </p:attrNameLst>
                                      </p:cBhvr>
                                      <p:to>
                                        <p:strVal val="visible"/>
                                      </p:to>
                                    </p:set>
                                    <p:anim calcmode="lin" valueType="num">
                                      <p:cBhvr additive="base">
                                        <p:cTn id="147" dur="200" fill="hold"/>
                                        <p:tgtEl>
                                          <p:spTgt spid="216"/>
                                        </p:tgtEl>
                                        <p:attrNameLst>
                                          <p:attrName>ppt_x</p:attrName>
                                        </p:attrNameLst>
                                      </p:cBhvr>
                                      <p:tavLst>
                                        <p:tav tm="0">
                                          <p:val>
                                            <p:strVal val="0-#ppt_w/2"/>
                                          </p:val>
                                        </p:tav>
                                        <p:tav tm="100000">
                                          <p:val>
                                            <p:strVal val="#ppt_x"/>
                                          </p:val>
                                        </p:tav>
                                      </p:tavLst>
                                    </p:anim>
                                    <p:anim calcmode="lin" valueType="num">
                                      <p:cBhvr additive="base">
                                        <p:cTn id="148" dur="200" fill="hold"/>
                                        <p:tgtEl>
                                          <p:spTgt spid="216"/>
                                        </p:tgtEl>
                                        <p:attrNameLst>
                                          <p:attrName>ppt_y</p:attrName>
                                        </p:attrNameLst>
                                      </p:cBhvr>
                                      <p:tavLst>
                                        <p:tav tm="0">
                                          <p:val>
                                            <p:strVal val="#ppt_y"/>
                                          </p:val>
                                        </p:tav>
                                        <p:tav tm="100000">
                                          <p:val>
                                            <p:strVal val="#ppt_y"/>
                                          </p:val>
                                        </p:tav>
                                      </p:tavLst>
                                    </p:anim>
                                  </p:childTnLst>
                                </p:cTn>
                              </p:par>
                              <p:par>
                                <p:cTn id="149" presetID="2" presetClass="entr" presetSubtype="8" fill="hold" nodeType="withEffect">
                                  <p:stCondLst>
                                    <p:cond delay="0"/>
                                  </p:stCondLst>
                                  <p:childTnLst>
                                    <p:set>
                                      <p:cBhvr>
                                        <p:cTn id="150" dur="1" fill="hold">
                                          <p:stCondLst>
                                            <p:cond delay="0"/>
                                          </p:stCondLst>
                                        </p:cTn>
                                        <p:tgtEl>
                                          <p:spTgt spid="217"/>
                                        </p:tgtEl>
                                        <p:attrNameLst>
                                          <p:attrName>style.visibility</p:attrName>
                                        </p:attrNameLst>
                                      </p:cBhvr>
                                      <p:to>
                                        <p:strVal val="visible"/>
                                      </p:to>
                                    </p:set>
                                    <p:anim calcmode="lin" valueType="num">
                                      <p:cBhvr additive="base">
                                        <p:cTn id="151" dur="200" fill="hold"/>
                                        <p:tgtEl>
                                          <p:spTgt spid="217"/>
                                        </p:tgtEl>
                                        <p:attrNameLst>
                                          <p:attrName>ppt_x</p:attrName>
                                        </p:attrNameLst>
                                      </p:cBhvr>
                                      <p:tavLst>
                                        <p:tav tm="0">
                                          <p:val>
                                            <p:strVal val="0-#ppt_w/2"/>
                                          </p:val>
                                        </p:tav>
                                        <p:tav tm="100000">
                                          <p:val>
                                            <p:strVal val="#ppt_x"/>
                                          </p:val>
                                        </p:tav>
                                      </p:tavLst>
                                    </p:anim>
                                    <p:anim calcmode="lin" valueType="num">
                                      <p:cBhvr additive="base">
                                        <p:cTn id="152" dur="200" fill="hold"/>
                                        <p:tgtEl>
                                          <p:spTgt spid="217"/>
                                        </p:tgtEl>
                                        <p:attrNameLst>
                                          <p:attrName>ppt_y</p:attrName>
                                        </p:attrNameLst>
                                      </p:cBhvr>
                                      <p:tavLst>
                                        <p:tav tm="0">
                                          <p:val>
                                            <p:strVal val="#ppt_y"/>
                                          </p:val>
                                        </p:tav>
                                        <p:tav tm="100000">
                                          <p:val>
                                            <p:strVal val="#ppt_y"/>
                                          </p:val>
                                        </p:tav>
                                      </p:tavLst>
                                    </p:anim>
                                  </p:childTnLst>
                                </p:cTn>
                              </p:par>
                              <p:par>
                                <p:cTn id="153" presetID="2" presetClass="entr" presetSubtype="8" fill="hold" nodeType="withEffect">
                                  <p:stCondLst>
                                    <p:cond delay="0"/>
                                  </p:stCondLst>
                                  <p:childTnLst>
                                    <p:set>
                                      <p:cBhvr>
                                        <p:cTn id="154" dur="1" fill="hold">
                                          <p:stCondLst>
                                            <p:cond delay="0"/>
                                          </p:stCondLst>
                                        </p:cTn>
                                        <p:tgtEl>
                                          <p:spTgt spid="218"/>
                                        </p:tgtEl>
                                        <p:attrNameLst>
                                          <p:attrName>style.visibility</p:attrName>
                                        </p:attrNameLst>
                                      </p:cBhvr>
                                      <p:to>
                                        <p:strVal val="visible"/>
                                      </p:to>
                                    </p:set>
                                    <p:anim calcmode="lin" valueType="num">
                                      <p:cBhvr additive="base">
                                        <p:cTn id="155" dur="200" fill="hold"/>
                                        <p:tgtEl>
                                          <p:spTgt spid="218"/>
                                        </p:tgtEl>
                                        <p:attrNameLst>
                                          <p:attrName>ppt_x</p:attrName>
                                        </p:attrNameLst>
                                      </p:cBhvr>
                                      <p:tavLst>
                                        <p:tav tm="0">
                                          <p:val>
                                            <p:strVal val="0-#ppt_w/2"/>
                                          </p:val>
                                        </p:tav>
                                        <p:tav tm="100000">
                                          <p:val>
                                            <p:strVal val="#ppt_x"/>
                                          </p:val>
                                        </p:tav>
                                      </p:tavLst>
                                    </p:anim>
                                    <p:anim calcmode="lin" valueType="num">
                                      <p:cBhvr additive="base">
                                        <p:cTn id="156" dur="200" fill="hold"/>
                                        <p:tgtEl>
                                          <p:spTgt spid="218"/>
                                        </p:tgtEl>
                                        <p:attrNameLst>
                                          <p:attrName>ppt_y</p:attrName>
                                        </p:attrNameLst>
                                      </p:cBhvr>
                                      <p:tavLst>
                                        <p:tav tm="0">
                                          <p:val>
                                            <p:strVal val="#ppt_y"/>
                                          </p:val>
                                        </p:tav>
                                        <p:tav tm="100000">
                                          <p:val>
                                            <p:strVal val="#ppt_y"/>
                                          </p:val>
                                        </p:tav>
                                      </p:tavLst>
                                    </p:anim>
                                  </p:childTnLst>
                                </p:cTn>
                              </p:par>
                              <p:par>
                                <p:cTn id="157" presetID="2" presetClass="entr" presetSubtype="8" fill="hold" nodeType="withEffect">
                                  <p:stCondLst>
                                    <p:cond delay="0"/>
                                  </p:stCondLst>
                                  <p:childTnLst>
                                    <p:set>
                                      <p:cBhvr>
                                        <p:cTn id="158" dur="1" fill="hold">
                                          <p:stCondLst>
                                            <p:cond delay="0"/>
                                          </p:stCondLst>
                                        </p:cTn>
                                        <p:tgtEl>
                                          <p:spTgt spid="219"/>
                                        </p:tgtEl>
                                        <p:attrNameLst>
                                          <p:attrName>style.visibility</p:attrName>
                                        </p:attrNameLst>
                                      </p:cBhvr>
                                      <p:to>
                                        <p:strVal val="visible"/>
                                      </p:to>
                                    </p:set>
                                    <p:anim calcmode="lin" valueType="num">
                                      <p:cBhvr additive="base">
                                        <p:cTn id="159" dur="200" fill="hold"/>
                                        <p:tgtEl>
                                          <p:spTgt spid="219"/>
                                        </p:tgtEl>
                                        <p:attrNameLst>
                                          <p:attrName>ppt_x</p:attrName>
                                        </p:attrNameLst>
                                      </p:cBhvr>
                                      <p:tavLst>
                                        <p:tav tm="0">
                                          <p:val>
                                            <p:strVal val="0-#ppt_w/2"/>
                                          </p:val>
                                        </p:tav>
                                        <p:tav tm="100000">
                                          <p:val>
                                            <p:strVal val="#ppt_x"/>
                                          </p:val>
                                        </p:tav>
                                      </p:tavLst>
                                    </p:anim>
                                    <p:anim calcmode="lin" valueType="num">
                                      <p:cBhvr additive="base">
                                        <p:cTn id="160" dur="200" fill="hold"/>
                                        <p:tgtEl>
                                          <p:spTgt spid="219"/>
                                        </p:tgtEl>
                                        <p:attrNameLst>
                                          <p:attrName>ppt_y</p:attrName>
                                        </p:attrNameLst>
                                      </p:cBhvr>
                                      <p:tavLst>
                                        <p:tav tm="0">
                                          <p:val>
                                            <p:strVal val="#ppt_y"/>
                                          </p:val>
                                        </p:tav>
                                        <p:tav tm="100000">
                                          <p:val>
                                            <p:strVal val="#ppt_y"/>
                                          </p:val>
                                        </p:tav>
                                      </p:tavLst>
                                    </p:anim>
                                  </p:childTnLst>
                                </p:cTn>
                              </p:par>
                              <p:par>
                                <p:cTn id="161" presetID="2" presetClass="entr" presetSubtype="8" fill="hold" nodeType="withEffect">
                                  <p:stCondLst>
                                    <p:cond delay="0"/>
                                  </p:stCondLst>
                                  <p:childTnLst>
                                    <p:set>
                                      <p:cBhvr>
                                        <p:cTn id="162" dur="1" fill="hold">
                                          <p:stCondLst>
                                            <p:cond delay="0"/>
                                          </p:stCondLst>
                                        </p:cTn>
                                        <p:tgtEl>
                                          <p:spTgt spid="220"/>
                                        </p:tgtEl>
                                        <p:attrNameLst>
                                          <p:attrName>style.visibility</p:attrName>
                                        </p:attrNameLst>
                                      </p:cBhvr>
                                      <p:to>
                                        <p:strVal val="visible"/>
                                      </p:to>
                                    </p:set>
                                    <p:anim calcmode="lin" valueType="num">
                                      <p:cBhvr additive="base">
                                        <p:cTn id="163" dur="200" fill="hold"/>
                                        <p:tgtEl>
                                          <p:spTgt spid="220"/>
                                        </p:tgtEl>
                                        <p:attrNameLst>
                                          <p:attrName>ppt_x</p:attrName>
                                        </p:attrNameLst>
                                      </p:cBhvr>
                                      <p:tavLst>
                                        <p:tav tm="0">
                                          <p:val>
                                            <p:strVal val="0-#ppt_w/2"/>
                                          </p:val>
                                        </p:tav>
                                        <p:tav tm="100000">
                                          <p:val>
                                            <p:strVal val="#ppt_x"/>
                                          </p:val>
                                        </p:tav>
                                      </p:tavLst>
                                    </p:anim>
                                    <p:anim calcmode="lin" valueType="num">
                                      <p:cBhvr additive="base">
                                        <p:cTn id="164" dur="200" fill="hold"/>
                                        <p:tgtEl>
                                          <p:spTgt spid="220"/>
                                        </p:tgtEl>
                                        <p:attrNameLst>
                                          <p:attrName>ppt_y</p:attrName>
                                        </p:attrNameLst>
                                      </p:cBhvr>
                                      <p:tavLst>
                                        <p:tav tm="0">
                                          <p:val>
                                            <p:strVal val="#ppt_y"/>
                                          </p:val>
                                        </p:tav>
                                        <p:tav tm="100000">
                                          <p:val>
                                            <p:strVal val="#ppt_y"/>
                                          </p:val>
                                        </p:tav>
                                      </p:tavLst>
                                    </p:anim>
                                  </p:childTnLst>
                                </p:cTn>
                              </p:par>
                              <p:par>
                                <p:cTn id="165" presetID="2" presetClass="entr" presetSubtype="8" fill="hold" nodeType="withEffect">
                                  <p:stCondLst>
                                    <p:cond delay="0"/>
                                  </p:stCondLst>
                                  <p:childTnLst>
                                    <p:set>
                                      <p:cBhvr>
                                        <p:cTn id="166" dur="1" fill="hold">
                                          <p:stCondLst>
                                            <p:cond delay="0"/>
                                          </p:stCondLst>
                                        </p:cTn>
                                        <p:tgtEl>
                                          <p:spTgt spid="221"/>
                                        </p:tgtEl>
                                        <p:attrNameLst>
                                          <p:attrName>style.visibility</p:attrName>
                                        </p:attrNameLst>
                                      </p:cBhvr>
                                      <p:to>
                                        <p:strVal val="visible"/>
                                      </p:to>
                                    </p:set>
                                    <p:anim calcmode="lin" valueType="num">
                                      <p:cBhvr additive="base">
                                        <p:cTn id="167" dur="200" fill="hold"/>
                                        <p:tgtEl>
                                          <p:spTgt spid="221"/>
                                        </p:tgtEl>
                                        <p:attrNameLst>
                                          <p:attrName>ppt_x</p:attrName>
                                        </p:attrNameLst>
                                      </p:cBhvr>
                                      <p:tavLst>
                                        <p:tav tm="0">
                                          <p:val>
                                            <p:strVal val="0-#ppt_w/2"/>
                                          </p:val>
                                        </p:tav>
                                        <p:tav tm="100000">
                                          <p:val>
                                            <p:strVal val="#ppt_x"/>
                                          </p:val>
                                        </p:tav>
                                      </p:tavLst>
                                    </p:anim>
                                    <p:anim calcmode="lin" valueType="num">
                                      <p:cBhvr additive="base">
                                        <p:cTn id="168" dur="200" fill="hold"/>
                                        <p:tgtEl>
                                          <p:spTgt spid="221"/>
                                        </p:tgtEl>
                                        <p:attrNameLst>
                                          <p:attrName>ppt_y</p:attrName>
                                        </p:attrNameLst>
                                      </p:cBhvr>
                                      <p:tavLst>
                                        <p:tav tm="0">
                                          <p:val>
                                            <p:strVal val="#ppt_y"/>
                                          </p:val>
                                        </p:tav>
                                        <p:tav tm="100000">
                                          <p:val>
                                            <p:strVal val="#ppt_y"/>
                                          </p:val>
                                        </p:tav>
                                      </p:tavLst>
                                    </p:anim>
                                  </p:childTnLst>
                                </p:cTn>
                              </p:par>
                              <p:par>
                                <p:cTn id="169" presetID="2" presetClass="entr" presetSubtype="8" fill="hold" nodeType="withEffect">
                                  <p:stCondLst>
                                    <p:cond delay="0"/>
                                  </p:stCondLst>
                                  <p:childTnLst>
                                    <p:set>
                                      <p:cBhvr>
                                        <p:cTn id="170" dur="1" fill="hold">
                                          <p:stCondLst>
                                            <p:cond delay="0"/>
                                          </p:stCondLst>
                                        </p:cTn>
                                        <p:tgtEl>
                                          <p:spTgt spid="222"/>
                                        </p:tgtEl>
                                        <p:attrNameLst>
                                          <p:attrName>style.visibility</p:attrName>
                                        </p:attrNameLst>
                                      </p:cBhvr>
                                      <p:to>
                                        <p:strVal val="visible"/>
                                      </p:to>
                                    </p:set>
                                    <p:anim calcmode="lin" valueType="num">
                                      <p:cBhvr additive="base">
                                        <p:cTn id="171" dur="200" fill="hold"/>
                                        <p:tgtEl>
                                          <p:spTgt spid="222"/>
                                        </p:tgtEl>
                                        <p:attrNameLst>
                                          <p:attrName>ppt_x</p:attrName>
                                        </p:attrNameLst>
                                      </p:cBhvr>
                                      <p:tavLst>
                                        <p:tav tm="0">
                                          <p:val>
                                            <p:strVal val="0-#ppt_w/2"/>
                                          </p:val>
                                        </p:tav>
                                        <p:tav tm="100000">
                                          <p:val>
                                            <p:strVal val="#ppt_x"/>
                                          </p:val>
                                        </p:tav>
                                      </p:tavLst>
                                    </p:anim>
                                    <p:anim calcmode="lin" valueType="num">
                                      <p:cBhvr additive="base">
                                        <p:cTn id="172" dur="200" fill="hold"/>
                                        <p:tgtEl>
                                          <p:spTgt spid="222"/>
                                        </p:tgtEl>
                                        <p:attrNameLst>
                                          <p:attrName>ppt_y</p:attrName>
                                        </p:attrNameLst>
                                      </p:cBhvr>
                                      <p:tavLst>
                                        <p:tav tm="0">
                                          <p:val>
                                            <p:strVal val="#ppt_y"/>
                                          </p:val>
                                        </p:tav>
                                        <p:tav tm="100000">
                                          <p:val>
                                            <p:strVal val="#ppt_y"/>
                                          </p:val>
                                        </p:tav>
                                      </p:tavLst>
                                    </p:anim>
                                  </p:childTnLst>
                                </p:cTn>
                              </p:par>
                              <p:par>
                                <p:cTn id="173" presetID="2" presetClass="entr" presetSubtype="8" fill="hold" nodeType="withEffect">
                                  <p:stCondLst>
                                    <p:cond delay="0"/>
                                  </p:stCondLst>
                                  <p:childTnLst>
                                    <p:set>
                                      <p:cBhvr>
                                        <p:cTn id="174" dur="1" fill="hold">
                                          <p:stCondLst>
                                            <p:cond delay="0"/>
                                          </p:stCondLst>
                                        </p:cTn>
                                        <p:tgtEl>
                                          <p:spTgt spid="223"/>
                                        </p:tgtEl>
                                        <p:attrNameLst>
                                          <p:attrName>style.visibility</p:attrName>
                                        </p:attrNameLst>
                                      </p:cBhvr>
                                      <p:to>
                                        <p:strVal val="visible"/>
                                      </p:to>
                                    </p:set>
                                    <p:anim calcmode="lin" valueType="num">
                                      <p:cBhvr additive="base">
                                        <p:cTn id="175" dur="200" fill="hold"/>
                                        <p:tgtEl>
                                          <p:spTgt spid="223"/>
                                        </p:tgtEl>
                                        <p:attrNameLst>
                                          <p:attrName>ppt_x</p:attrName>
                                        </p:attrNameLst>
                                      </p:cBhvr>
                                      <p:tavLst>
                                        <p:tav tm="0">
                                          <p:val>
                                            <p:strVal val="0-#ppt_w/2"/>
                                          </p:val>
                                        </p:tav>
                                        <p:tav tm="100000">
                                          <p:val>
                                            <p:strVal val="#ppt_x"/>
                                          </p:val>
                                        </p:tav>
                                      </p:tavLst>
                                    </p:anim>
                                    <p:anim calcmode="lin" valueType="num">
                                      <p:cBhvr additive="base">
                                        <p:cTn id="176" dur="200" fill="hold"/>
                                        <p:tgtEl>
                                          <p:spTgt spid="223"/>
                                        </p:tgtEl>
                                        <p:attrNameLst>
                                          <p:attrName>ppt_y</p:attrName>
                                        </p:attrNameLst>
                                      </p:cBhvr>
                                      <p:tavLst>
                                        <p:tav tm="0">
                                          <p:val>
                                            <p:strVal val="#ppt_y"/>
                                          </p:val>
                                        </p:tav>
                                        <p:tav tm="100000">
                                          <p:val>
                                            <p:strVal val="#ppt_y"/>
                                          </p:val>
                                        </p:tav>
                                      </p:tavLst>
                                    </p:anim>
                                  </p:childTnLst>
                                </p:cTn>
                              </p:par>
                              <p:par>
                                <p:cTn id="177" presetID="2" presetClass="entr" presetSubtype="8" fill="hold" nodeType="withEffect">
                                  <p:stCondLst>
                                    <p:cond delay="0"/>
                                  </p:stCondLst>
                                  <p:childTnLst>
                                    <p:set>
                                      <p:cBhvr>
                                        <p:cTn id="178" dur="1" fill="hold">
                                          <p:stCondLst>
                                            <p:cond delay="0"/>
                                          </p:stCondLst>
                                        </p:cTn>
                                        <p:tgtEl>
                                          <p:spTgt spid="224"/>
                                        </p:tgtEl>
                                        <p:attrNameLst>
                                          <p:attrName>style.visibility</p:attrName>
                                        </p:attrNameLst>
                                      </p:cBhvr>
                                      <p:to>
                                        <p:strVal val="visible"/>
                                      </p:to>
                                    </p:set>
                                    <p:anim calcmode="lin" valueType="num">
                                      <p:cBhvr additive="base">
                                        <p:cTn id="179" dur="200" fill="hold"/>
                                        <p:tgtEl>
                                          <p:spTgt spid="224"/>
                                        </p:tgtEl>
                                        <p:attrNameLst>
                                          <p:attrName>ppt_x</p:attrName>
                                        </p:attrNameLst>
                                      </p:cBhvr>
                                      <p:tavLst>
                                        <p:tav tm="0">
                                          <p:val>
                                            <p:strVal val="0-#ppt_w/2"/>
                                          </p:val>
                                        </p:tav>
                                        <p:tav tm="100000">
                                          <p:val>
                                            <p:strVal val="#ppt_x"/>
                                          </p:val>
                                        </p:tav>
                                      </p:tavLst>
                                    </p:anim>
                                    <p:anim calcmode="lin" valueType="num">
                                      <p:cBhvr additive="base">
                                        <p:cTn id="180" dur="200" fill="hold"/>
                                        <p:tgtEl>
                                          <p:spTgt spid="224"/>
                                        </p:tgtEl>
                                        <p:attrNameLst>
                                          <p:attrName>ppt_y</p:attrName>
                                        </p:attrNameLst>
                                      </p:cBhvr>
                                      <p:tavLst>
                                        <p:tav tm="0">
                                          <p:val>
                                            <p:strVal val="#ppt_y"/>
                                          </p:val>
                                        </p:tav>
                                        <p:tav tm="100000">
                                          <p:val>
                                            <p:strVal val="#ppt_y"/>
                                          </p:val>
                                        </p:tav>
                                      </p:tavLst>
                                    </p:anim>
                                  </p:childTnLst>
                                </p:cTn>
                              </p:par>
                              <p:par>
                                <p:cTn id="181" presetID="2" presetClass="entr" presetSubtype="8" fill="hold" nodeType="withEffect">
                                  <p:stCondLst>
                                    <p:cond delay="0"/>
                                  </p:stCondLst>
                                  <p:childTnLst>
                                    <p:set>
                                      <p:cBhvr>
                                        <p:cTn id="182" dur="1" fill="hold">
                                          <p:stCondLst>
                                            <p:cond delay="0"/>
                                          </p:stCondLst>
                                        </p:cTn>
                                        <p:tgtEl>
                                          <p:spTgt spid="225"/>
                                        </p:tgtEl>
                                        <p:attrNameLst>
                                          <p:attrName>style.visibility</p:attrName>
                                        </p:attrNameLst>
                                      </p:cBhvr>
                                      <p:to>
                                        <p:strVal val="visible"/>
                                      </p:to>
                                    </p:set>
                                    <p:anim calcmode="lin" valueType="num">
                                      <p:cBhvr additive="base">
                                        <p:cTn id="183" dur="200" fill="hold"/>
                                        <p:tgtEl>
                                          <p:spTgt spid="225"/>
                                        </p:tgtEl>
                                        <p:attrNameLst>
                                          <p:attrName>ppt_x</p:attrName>
                                        </p:attrNameLst>
                                      </p:cBhvr>
                                      <p:tavLst>
                                        <p:tav tm="0">
                                          <p:val>
                                            <p:strVal val="0-#ppt_w/2"/>
                                          </p:val>
                                        </p:tav>
                                        <p:tav tm="100000">
                                          <p:val>
                                            <p:strVal val="#ppt_x"/>
                                          </p:val>
                                        </p:tav>
                                      </p:tavLst>
                                    </p:anim>
                                    <p:anim calcmode="lin" valueType="num">
                                      <p:cBhvr additive="base">
                                        <p:cTn id="184" dur="200" fill="hold"/>
                                        <p:tgtEl>
                                          <p:spTgt spid="225"/>
                                        </p:tgtEl>
                                        <p:attrNameLst>
                                          <p:attrName>ppt_y</p:attrName>
                                        </p:attrNameLst>
                                      </p:cBhvr>
                                      <p:tavLst>
                                        <p:tav tm="0">
                                          <p:val>
                                            <p:strVal val="#ppt_y"/>
                                          </p:val>
                                        </p:tav>
                                        <p:tav tm="100000">
                                          <p:val>
                                            <p:strVal val="#ppt_y"/>
                                          </p:val>
                                        </p:tav>
                                      </p:tavLst>
                                    </p:anim>
                                  </p:childTnLst>
                                </p:cTn>
                              </p:par>
                              <p:par>
                                <p:cTn id="185" presetID="2" presetClass="entr" presetSubtype="8" fill="hold" nodeType="withEffect">
                                  <p:stCondLst>
                                    <p:cond delay="0"/>
                                  </p:stCondLst>
                                  <p:childTnLst>
                                    <p:set>
                                      <p:cBhvr>
                                        <p:cTn id="186" dur="1" fill="hold">
                                          <p:stCondLst>
                                            <p:cond delay="0"/>
                                          </p:stCondLst>
                                        </p:cTn>
                                        <p:tgtEl>
                                          <p:spTgt spid="226"/>
                                        </p:tgtEl>
                                        <p:attrNameLst>
                                          <p:attrName>style.visibility</p:attrName>
                                        </p:attrNameLst>
                                      </p:cBhvr>
                                      <p:to>
                                        <p:strVal val="visible"/>
                                      </p:to>
                                    </p:set>
                                    <p:anim calcmode="lin" valueType="num">
                                      <p:cBhvr additive="base">
                                        <p:cTn id="187" dur="200" fill="hold"/>
                                        <p:tgtEl>
                                          <p:spTgt spid="226"/>
                                        </p:tgtEl>
                                        <p:attrNameLst>
                                          <p:attrName>ppt_x</p:attrName>
                                        </p:attrNameLst>
                                      </p:cBhvr>
                                      <p:tavLst>
                                        <p:tav tm="0">
                                          <p:val>
                                            <p:strVal val="0-#ppt_w/2"/>
                                          </p:val>
                                        </p:tav>
                                        <p:tav tm="100000">
                                          <p:val>
                                            <p:strVal val="#ppt_x"/>
                                          </p:val>
                                        </p:tav>
                                      </p:tavLst>
                                    </p:anim>
                                    <p:anim calcmode="lin" valueType="num">
                                      <p:cBhvr additive="base">
                                        <p:cTn id="188" dur="200" fill="hold"/>
                                        <p:tgtEl>
                                          <p:spTgt spid="226"/>
                                        </p:tgtEl>
                                        <p:attrNameLst>
                                          <p:attrName>ppt_y</p:attrName>
                                        </p:attrNameLst>
                                      </p:cBhvr>
                                      <p:tavLst>
                                        <p:tav tm="0">
                                          <p:val>
                                            <p:strVal val="#ppt_y"/>
                                          </p:val>
                                        </p:tav>
                                        <p:tav tm="100000">
                                          <p:val>
                                            <p:strVal val="#ppt_y"/>
                                          </p:val>
                                        </p:tav>
                                      </p:tavLst>
                                    </p:anim>
                                  </p:childTnLst>
                                </p:cTn>
                              </p:par>
                            </p:childTnLst>
                          </p:cTn>
                        </p:par>
                        <p:par>
                          <p:cTn id="189" fill="hold">
                            <p:stCondLst>
                              <p:cond delay="200"/>
                            </p:stCondLst>
                            <p:childTnLst>
                              <p:par>
                                <p:cTn id="190" presetID="2" presetClass="entr" presetSubtype="8" fill="hold" nodeType="afterEffect">
                                  <p:stCondLst>
                                    <p:cond delay="0"/>
                                  </p:stCondLst>
                                  <p:childTnLst>
                                    <p:set>
                                      <p:cBhvr>
                                        <p:cTn id="191" dur="1" fill="hold">
                                          <p:stCondLst>
                                            <p:cond delay="0"/>
                                          </p:stCondLst>
                                        </p:cTn>
                                        <p:tgtEl>
                                          <p:spTgt spid="206"/>
                                        </p:tgtEl>
                                        <p:attrNameLst>
                                          <p:attrName>style.visibility</p:attrName>
                                        </p:attrNameLst>
                                      </p:cBhvr>
                                      <p:to>
                                        <p:strVal val="visible"/>
                                      </p:to>
                                    </p:set>
                                    <p:anim calcmode="lin" valueType="num">
                                      <p:cBhvr additive="base">
                                        <p:cTn id="192" dur="200" fill="hold"/>
                                        <p:tgtEl>
                                          <p:spTgt spid="206"/>
                                        </p:tgtEl>
                                        <p:attrNameLst>
                                          <p:attrName>ppt_x</p:attrName>
                                        </p:attrNameLst>
                                      </p:cBhvr>
                                      <p:tavLst>
                                        <p:tav tm="0">
                                          <p:val>
                                            <p:strVal val="0-#ppt_w/2"/>
                                          </p:val>
                                        </p:tav>
                                        <p:tav tm="100000">
                                          <p:val>
                                            <p:strVal val="#ppt_x"/>
                                          </p:val>
                                        </p:tav>
                                      </p:tavLst>
                                    </p:anim>
                                    <p:anim calcmode="lin" valueType="num">
                                      <p:cBhvr additive="base">
                                        <p:cTn id="193" dur="200" fill="hold"/>
                                        <p:tgtEl>
                                          <p:spTgt spid="206"/>
                                        </p:tgtEl>
                                        <p:attrNameLst>
                                          <p:attrName>ppt_y</p:attrName>
                                        </p:attrNameLst>
                                      </p:cBhvr>
                                      <p:tavLst>
                                        <p:tav tm="0">
                                          <p:val>
                                            <p:strVal val="#ppt_y"/>
                                          </p:val>
                                        </p:tav>
                                        <p:tav tm="100000">
                                          <p:val>
                                            <p:strVal val="#ppt_y"/>
                                          </p:val>
                                        </p:tav>
                                      </p:tavLst>
                                    </p:anim>
                                  </p:childTnLst>
                                </p:cTn>
                              </p:par>
                              <p:par>
                                <p:cTn id="194" presetID="2" presetClass="entr" presetSubtype="8" fill="hold" nodeType="withEffect">
                                  <p:stCondLst>
                                    <p:cond delay="0"/>
                                  </p:stCondLst>
                                  <p:childTnLst>
                                    <p:set>
                                      <p:cBhvr>
                                        <p:cTn id="195" dur="1" fill="hold">
                                          <p:stCondLst>
                                            <p:cond delay="0"/>
                                          </p:stCondLst>
                                        </p:cTn>
                                        <p:tgtEl>
                                          <p:spTgt spid="205"/>
                                        </p:tgtEl>
                                        <p:attrNameLst>
                                          <p:attrName>style.visibility</p:attrName>
                                        </p:attrNameLst>
                                      </p:cBhvr>
                                      <p:to>
                                        <p:strVal val="visible"/>
                                      </p:to>
                                    </p:set>
                                    <p:anim calcmode="lin" valueType="num">
                                      <p:cBhvr additive="base">
                                        <p:cTn id="196" dur="200" fill="hold"/>
                                        <p:tgtEl>
                                          <p:spTgt spid="205"/>
                                        </p:tgtEl>
                                        <p:attrNameLst>
                                          <p:attrName>ppt_x</p:attrName>
                                        </p:attrNameLst>
                                      </p:cBhvr>
                                      <p:tavLst>
                                        <p:tav tm="0">
                                          <p:val>
                                            <p:strVal val="0-#ppt_w/2"/>
                                          </p:val>
                                        </p:tav>
                                        <p:tav tm="100000">
                                          <p:val>
                                            <p:strVal val="#ppt_x"/>
                                          </p:val>
                                        </p:tav>
                                      </p:tavLst>
                                    </p:anim>
                                    <p:anim calcmode="lin" valueType="num">
                                      <p:cBhvr additive="base">
                                        <p:cTn id="197" dur="200" fill="hold"/>
                                        <p:tgtEl>
                                          <p:spTgt spid="205"/>
                                        </p:tgtEl>
                                        <p:attrNameLst>
                                          <p:attrName>ppt_y</p:attrName>
                                        </p:attrNameLst>
                                      </p:cBhvr>
                                      <p:tavLst>
                                        <p:tav tm="0">
                                          <p:val>
                                            <p:strVal val="#ppt_y"/>
                                          </p:val>
                                        </p:tav>
                                        <p:tav tm="100000">
                                          <p:val>
                                            <p:strVal val="#ppt_y"/>
                                          </p:val>
                                        </p:tav>
                                      </p:tavLst>
                                    </p:anim>
                                  </p:childTnLst>
                                </p:cTn>
                              </p:par>
                              <p:par>
                                <p:cTn id="198" presetID="2" presetClass="entr" presetSubtype="8" fill="hold" nodeType="withEffect">
                                  <p:stCondLst>
                                    <p:cond delay="0"/>
                                  </p:stCondLst>
                                  <p:childTnLst>
                                    <p:set>
                                      <p:cBhvr>
                                        <p:cTn id="199" dur="1" fill="hold">
                                          <p:stCondLst>
                                            <p:cond delay="0"/>
                                          </p:stCondLst>
                                        </p:cTn>
                                        <p:tgtEl>
                                          <p:spTgt spid="204"/>
                                        </p:tgtEl>
                                        <p:attrNameLst>
                                          <p:attrName>style.visibility</p:attrName>
                                        </p:attrNameLst>
                                      </p:cBhvr>
                                      <p:to>
                                        <p:strVal val="visible"/>
                                      </p:to>
                                    </p:set>
                                    <p:anim calcmode="lin" valueType="num">
                                      <p:cBhvr additive="base">
                                        <p:cTn id="200" dur="200" fill="hold"/>
                                        <p:tgtEl>
                                          <p:spTgt spid="204"/>
                                        </p:tgtEl>
                                        <p:attrNameLst>
                                          <p:attrName>ppt_x</p:attrName>
                                        </p:attrNameLst>
                                      </p:cBhvr>
                                      <p:tavLst>
                                        <p:tav tm="0">
                                          <p:val>
                                            <p:strVal val="0-#ppt_w/2"/>
                                          </p:val>
                                        </p:tav>
                                        <p:tav tm="100000">
                                          <p:val>
                                            <p:strVal val="#ppt_x"/>
                                          </p:val>
                                        </p:tav>
                                      </p:tavLst>
                                    </p:anim>
                                    <p:anim calcmode="lin" valueType="num">
                                      <p:cBhvr additive="base">
                                        <p:cTn id="201" dur="200" fill="hold"/>
                                        <p:tgtEl>
                                          <p:spTgt spid="204"/>
                                        </p:tgtEl>
                                        <p:attrNameLst>
                                          <p:attrName>ppt_y</p:attrName>
                                        </p:attrNameLst>
                                      </p:cBhvr>
                                      <p:tavLst>
                                        <p:tav tm="0">
                                          <p:val>
                                            <p:strVal val="#ppt_y"/>
                                          </p:val>
                                        </p:tav>
                                        <p:tav tm="100000">
                                          <p:val>
                                            <p:strVal val="#ppt_y"/>
                                          </p:val>
                                        </p:tav>
                                      </p:tavLst>
                                    </p:anim>
                                  </p:childTnLst>
                                </p:cTn>
                              </p:par>
                              <p:par>
                                <p:cTn id="202" presetID="2" presetClass="entr" presetSubtype="8" fill="hold" nodeType="withEffect">
                                  <p:stCondLst>
                                    <p:cond delay="0"/>
                                  </p:stCondLst>
                                  <p:childTnLst>
                                    <p:set>
                                      <p:cBhvr>
                                        <p:cTn id="203" dur="1" fill="hold">
                                          <p:stCondLst>
                                            <p:cond delay="0"/>
                                          </p:stCondLst>
                                        </p:cTn>
                                        <p:tgtEl>
                                          <p:spTgt spid="203"/>
                                        </p:tgtEl>
                                        <p:attrNameLst>
                                          <p:attrName>style.visibility</p:attrName>
                                        </p:attrNameLst>
                                      </p:cBhvr>
                                      <p:to>
                                        <p:strVal val="visible"/>
                                      </p:to>
                                    </p:set>
                                    <p:anim calcmode="lin" valueType="num">
                                      <p:cBhvr additive="base">
                                        <p:cTn id="204" dur="200" fill="hold"/>
                                        <p:tgtEl>
                                          <p:spTgt spid="203"/>
                                        </p:tgtEl>
                                        <p:attrNameLst>
                                          <p:attrName>ppt_x</p:attrName>
                                        </p:attrNameLst>
                                      </p:cBhvr>
                                      <p:tavLst>
                                        <p:tav tm="0">
                                          <p:val>
                                            <p:strVal val="0-#ppt_w/2"/>
                                          </p:val>
                                        </p:tav>
                                        <p:tav tm="100000">
                                          <p:val>
                                            <p:strVal val="#ppt_x"/>
                                          </p:val>
                                        </p:tav>
                                      </p:tavLst>
                                    </p:anim>
                                    <p:anim calcmode="lin" valueType="num">
                                      <p:cBhvr additive="base">
                                        <p:cTn id="205" dur="200" fill="hold"/>
                                        <p:tgtEl>
                                          <p:spTgt spid="203"/>
                                        </p:tgtEl>
                                        <p:attrNameLst>
                                          <p:attrName>ppt_y</p:attrName>
                                        </p:attrNameLst>
                                      </p:cBhvr>
                                      <p:tavLst>
                                        <p:tav tm="0">
                                          <p:val>
                                            <p:strVal val="#ppt_y"/>
                                          </p:val>
                                        </p:tav>
                                        <p:tav tm="100000">
                                          <p:val>
                                            <p:strVal val="#ppt_y"/>
                                          </p:val>
                                        </p:tav>
                                      </p:tavLst>
                                    </p:anim>
                                  </p:childTnLst>
                                </p:cTn>
                              </p:par>
                              <p:par>
                                <p:cTn id="206" presetID="2" presetClass="entr" presetSubtype="8" fill="hold" nodeType="withEffect">
                                  <p:stCondLst>
                                    <p:cond delay="0"/>
                                  </p:stCondLst>
                                  <p:childTnLst>
                                    <p:set>
                                      <p:cBhvr>
                                        <p:cTn id="207" dur="1" fill="hold">
                                          <p:stCondLst>
                                            <p:cond delay="0"/>
                                          </p:stCondLst>
                                        </p:cTn>
                                        <p:tgtEl>
                                          <p:spTgt spid="202"/>
                                        </p:tgtEl>
                                        <p:attrNameLst>
                                          <p:attrName>style.visibility</p:attrName>
                                        </p:attrNameLst>
                                      </p:cBhvr>
                                      <p:to>
                                        <p:strVal val="visible"/>
                                      </p:to>
                                    </p:set>
                                    <p:anim calcmode="lin" valueType="num">
                                      <p:cBhvr additive="base">
                                        <p:cTn id="208" dur="200" fill="hold"/>
                                        <p:tgtEl>
                                          <p:spTgt spid="202"/>
                                        </p:tgtEl>
                                        <p:attrNameLst>
                                          <p:attrName>ppt_x</p:attrName>
                                        </p:attrNameLst>
                                      </p:cBhvr>
                                      <p:tavLst>
                                        <p:tav tm="0">
                                          <p:val>
                                            <p:strVal val="0-#ppt_w/2"/>
                                          </p:val>
                                        </p:tav>
                                        <p:tav tm="100000">
                                          <p:val>
                                            <p:strVal val="#ppt_x"/>
                                          </p:val>
                                        </p:tav>
                                      </p:tavLst>
                                    </p:anim>
                                    <p:anim calcmode="lin" valueType="num">
                                      <p:cBhvr additive="base">
                                        <p:cTn id="209" dur="200" fill="hold"/>
                                        <p:tgtEl>
                                          <p:spTgt spid="202"/>
                                        </p:tgtEl>
                                        <p:attrNameLst>
                                          <p:attrName>ppt_y</p:attrName>
                                        </p:attrNameLst>
                                      </p:cBhvr>
                                      <p:tavLst>
                                        <p:tav tm="0">
                                          <p:val>
                                            <p:strVal val="#ppt_y"/>
                                          </p:val>
                                        </p:tav>
                                        <p:tav tm="100000">
                                          <p:val>
                                            <p:strVal val="#ppt_y"/>
                                          </p:val>
                                        </p:tav>
                                      </p:tavLst>
                                    </p:anim>
                                  </p:childTnLst>
                                </p:cTn>
                              </p:par>
                              <p:par>
                                <p:cTn id="210" presetID="2" presetClass="entr" presetSubtype="8" fill="hold" nodeType="withEffect">
                                  <p:stCondLst>
                                    <p:cond delay="0"/>
                                  </p:stCondLst>
                                  <p:childTnLst>
                                    <p:set>
                                      <p:cBhvr>
                                        <p:cTn id="211" dur="1" fill="hold">
                                          <p:stCondLst>
                                            <p:cond delay="0"/>
                                          </p:stCondLst>
                                        </p:cTn>
                                        <p:tgtEl>
                                          <p:spTgt spid="201"/>
                                        </p:tgtEl>
                                        <p:attrNameLst>
                                          <p:attrName>style.visibility</p:attrName>
                                        </p:attrNameLst>
                                      </p:cBhvr>
                                      <p:to>
                                        <p:strVal val="visible"/>
                                      </p:to>
                                    </p:set>
                                    <p:anim calcmode="lin" valueType="num">
                                      <p:cBhvr additive="base">
                                        <p:cTn id="212" dur="200" fill="hold"/>
                                        <p:tgtEl>
                                          <p:spTgt spid="201"/>
                                        </p:tgtEl>
                                        <p:attrNameLst>
                                          <p:attrName>ppt_x</p:attrName>
                                        </p:attrNameLst>
                                      </p:cBhvr>
                                      <p:tavLst>
                                        <p:tav tm="0">
                                          <p:val>
                                            <p:strVal val="0-#ppt_w/2"/>
                                          </p:val>
                                        </p:tav>
                                        <p:tav tm="100000">
                                          <p:val>
                                            <p:strVal val="#ppt_x"/>
                                          </p:val>
                                        </p:tav>
                                      </p:tavLst>
                                    </p:anim>
                                    <p:anim calcmode="lin" valueType="num">
                                      <p:cBhvr additive="base">
                                        <p:cTn id="213" dur="200" fill="hold"/>
                                        <p:tgtEl>
                                          <p:spTgt spid="201"/>
                                        </p:tgtEl>
                                        <p:attrNameLst>
                                          <p:attrName>ppt_y</p:attrName>
                                        </p:attrNameLst>
                                      </p:cBhvr>
                                      <p:tavLst>
                                        <p:tav tm="0">
                                          <p:val>
                                            <p:strVal val="#ppt_y"/>
                                          </p:val>
                                        </p:tav>
                                        <p:tav tm="100000">
                                          <p:val>
                                            <p:strVal val="#ppt_y"/>
                                          </p:val>
                                        </p:tav>
                                      </p:tavLst>
                                    </p:anim>
                                  </p:childTnLst>
                                </p:cTn>
                              </p:par>
                              <p:par>
                                <p:cTn id="214" presetID="2" presetClass="entr" presetSubtype="8" fill="hold" nodeType="withEffect">
                                  <p:stCondLst>
                                    <p:cond delay="0"/>
                                  </p:stCondLst>
                                  <p:childTnLst>
                                    <p:set>
                                      <p:cBhvr>
                                        <p:cTn id="215" dur="1" fill="hold">
                                          <p:stCondLst>
                                            <p:cond delay="0"/>
                                          </p:stCondLst>
                                        </p:cTn>
                                        <p:tgtEl>
                                          <p:spTgt spid="200"/>
                                        </p:tgtEl>
                                        <p:attrNameLst>
                                          <p:attrName>style.visibility</p:attrName>
                                        </p:attrNameLst>
                                      </p:cBhvr>
                                      <p:to>
                                        <p:strVal val="visible"/>
                                      </p:to>
                                    </p:set>
                                    <p:anim calcmode="lin" valueType="num">
                                      <p:cBhvr additive="base">
                                        <p:cTn id="216" dur="200" fill="hold"/>
                                        <p:tgtEl>
                                          <p:spTgt spid="200"/>
                                        </p:tgtEl>
                                        <p:attrNameLst>
                                          <p:attrName>ppt_x</p:attrName>
                                        </p:attrNameLst>
                                      </p:cBhvr>
                                      <p:tavLst>
                                        <p:tav tm="0">
                                          <p:val>
                                            <p:strVal val="0-#ppt_w/2"/>
                                          </p:val>
                                        </p:tav>
                                        <p:tav tm="100000">
                                          <p:val>
                                            <p:strVal val="#ppt_x"/>
                                          </p:val>
                                        </p:tav>
                                      </p:tavLst>
                                    </p:anim>
                                    <p:anim calcmode="lin" valueType="num">
                                      <p:cBhvr additive="base">
                                        <p:cTn id="217" dur="200" fill="hold"/>
                                        <p:tgtEl>
                                          <p:spTgt spid="200"/>
                                        </p:tgtEl>
                                        <p:attrNameLst>
                                          <p:attrName>ppt_y</p:attrName>
                                        </p:attrNameLst>
                                      </p:cBhvr>
                                      <p:tavLst>
                                        <p:tav tm="0">
                                          <p:val>
                                            <p:strVal val="#ppt_y"/>
                                          </p:val>
                                        </p:tav>
                                        <p:tav tm="100000">
                                          <p:val>
                                            <p:strVal val="#ppt_y"/>
                                          </p:val>
                                        </p:tav>
                                      </p:tavLst>
                                    </p:anim>
                                  </p:childTnLst>
                                </p:cTn>
                              </p:par>
                              <p:par>
                                <p:cTn id="218" presetID="2" presetClass="entr" presetSubtype="8" fill="hold" nodeType="withEffect">
                                  <p:stCondLst>
                                    <p:cond delay="0"/>
                                  </p:stCondLst>
                                  <p:childTnLst>
                                    <p:set>
                                      <p:cBhvr>
                                        <p:cTn id="219" dur="1" fill="hold">
                                          <p:stCondLst>
                                            <p:cond delay="0"/>
                                          </p:stCondLst>
                                        </p:cTn>
                                        <p:tgtEl>
                                          <p:spTgt spid="199"/>
                                        </p:tgtEl>
                                        <p:attrNameLst>
                                          <p:attrName>style.visibility</p:attrName>
                                        </p:attrNameLst>
                                      </p:cBhvr>
                                      <p:to>
                                        <p:strVal val="visible"/>
                                      </p:to>
                                    </p:set>
                                    <p:anim calcmode="lin" valueType="num">
                                      <p:cBhvr additive="base">
                                        <p:cTn id="220" dur="200" fill="hold"/>
                                        <p:tgtEl>
                                          <p:spTgt spid="199"/>
                                        </p:tgtEl>
                                        <p:attrNameLst>
                                          <p:attrName>ppt_x</p:attrName>
                                        </p:attrNameLst>
                                      </p:cBhvr>
                                      <p:tavLst>
                                        <p:tav tm="0">
                                          <p:val>
                                            <p:strVal val="0-#ppt_w/2"/>
                                          </p:val>
                                        </p:tav>
                                        <p:tav tm="100000">
                                          <p:val>
                                            <p:strVal val="#ppt_x"/>
                                          </p:val>
                                        </p:tav>
                                      </p:tavLst>
                                    </p:anim>
                                    <p:anim calcmode="lin" valueType="num">
                                      <p:cBhvr additive="base">
                                        <p:cTn id="221" dur="200" fill="hold"/>
                                        <p:tgtEl>
                                          <p:spTgt spid="199"/>
                                        </p:tgtEl>
                                        <p:attrNameLst>
                                          <p:attrName>ppt_y</p:attrName>
                                        </p:attrNameLst>
                                      </p:cBhvr>
                                      <p:tavLst>
                                        <p:tav tm="0">
                                          <p:val>
                                            <p:strVal val="#ppt_y"/>
                                          </p:val>
                                        </p:tav>
                                        <p:tav tm="100000">
                                          <p:val>
                                            <p:strVal val="#ppt_y"/>
                                          </p:val>
                                        </p:tav>
                                      </p:tavLst>
                                    </p:anim>
                                  </p:childTnLst>
                                </p:cTn>
                              </p:par>
                              <p:par>
                                <p:cTn id="222" presetID="2" presetClass="entr" presetSubtype="8" fill="hold" nodeType="withEffect">
                                  <p:stCondLst>
                                    <p:cond delay="0"/>
                                  </p:stCondLst>
                                  <p:childTnLst>
                                    <p:set>
                                      <p:cBhvr>
                                        <p:cTn id="223" dur="1" fill="hold">
                                          <p:stCondLst>
                                            <p:cond delay="0"/>
                                          </p:stCondLst>
                                        </p:cTn>
                                        <p:tgtEl>
                                          <p:spTgt spid="198"/>
                                        </p:tgtEl>
                                        <p:attrNameLst>
                                          <p:attrName>style.visibility</p:attrName>
                                        </p:attrNameLst>
                                      </p:cBhvr>
                                      <p:to>
                                        <p:strVal val="visible"/>
                                      </p:to>
                                    </p:set>
                                    <p:anim calcmode="lin" valueType="num">
                                      <p:cBhvr additive="base">
                                        <p:cTn id="224" dur="200" fill="hold"/>
                                        <p:tgtEl>
                                          <p:spTgt spid="198"/>
                                        </p:tgtEl>
                                        <p:attrNameLst>
                                          <p:attrName>ppt_x</p:attrName>
                                        </p:attrNameLst>
                                      </p:cBhvr>
                                      <p:tavLst>
                                        <p:tav tm="0">
                                          <p:val>
                                            <p:strVal val="0-#ppt_w/2"/>
                                          </p:val>
                                        </p:tav>
                                        <p:tav tm="100000">
                                          <p:val>
                                            <p:strVal val="#ppt_x"/>
                                          </p:val>
                                        </p:tav>
                                      </p:tavLst>
                                    </p:anim>
                                    <p:anim calcmode="lin" valueType="num">
                                      <p:cBhvr additive="base">
                                        <p:cTn id="225" dur="200" fill="hold"/>
                                        <p:tgtEl>
                                          <p:spTgt spid="198"/>
                                        </p:tgtEl>
                                        <p:attrNameLst>
                                          <p:attrName>ppt_y</p:attrName>
                                        </p:attrNameLst>
                                      </p:cBhvr>
                                      <p:tavLst>
                                        <p:tav tm="0">
                                          <p:val>
                                            <p:strVal val="#ppt_y"/>
                                          </p:val>
                                        </p:tav>
                                        <p:tav tm="100000">
                                          <p:val>
                                            <p:strVal val="#ppt_y"/>
                                          </p:val>
                                        </p:tav>
                                      </p:tavLst>
                                    </p:anim>
                                  </p:childTnLst>
                                </p:cTn>
                              </p:par>
                              <p:par>
                                <p:cTn id="226" presetID="2" presetClass="entr" presetSubtype="8" fill="hold" nodeType="withEffect">
                                  <p:stCondLst>
                                    <p:cond delay="0"/>
                                  </p:stCondLst>
                                  <p:childTnLst>
                                    <p:set>
                                      <p:cBhvr>
                                        <p:cTn id="227" dur="1" fill="hold">
                                          <p:stCondLst>
                                            <p:cond delay="0"/>
                                          </p:stCondLst>
                                        </p:cTn>
                                        <p:tgtEl>
                                          <p:spTgt spid="197"/>
                                        </p:tgtEl>
                                        <p:attrNameLst>
                                          <p:attrName>style.visibility</p:attrName>
                                        </p:attrNameLst>
                                      </p:cBhvr>
                                      <p:to>
                                        <p:strVal val="visible"/>
                                      </p:to>
                                    </p:set>
                                    <p:anim calcmode="lin" valueType="num">
                                      <p:cBhvr additive="base">
                                        <p:cTn id="228" dur="200" fill="hold"/>
                                        <p:tgtEl>
                                          <p:spTgt spid="197"/>
                                        </p:tgtEl>
                                        <p:attrNameLst>
                                          <p:attrName>ppt_x</p:attrName>
                                        </p:attrNameLst>
                                      </p:cBhvr>
                                      <p:tavLst>
                                        <p:tav tm="0">
                                          <p:val>
                                            <p:strVal val="0-#ppt_w/2"/>
                                          </p:val>
                                        </p:tav>
                                        <p:tav tm="100000">
                                          <p:val>
                                            <p:strVal val="#ppt_x"/>
                                          </p:val>
                                        </p:tav>
                                      </p:tavLst>
                                    </p:anim>
                                    <p:anim calcmode="lin" valueType="num">
                                      <p:cBhvr additive="base">
                                        <p:cTn id="229" dur="200" fill="hold"/>
                                        <p:tgtEl>
                                          <p:spTgt spid="197"/>
                                        </p:tgtEl>
                                        <p:attrNameLst>
                                          <p:attrName>ppt_y</p:attrName>
                                        </p:attrNameLst>
                                      </p:cBhvr>
                                      <p:tavLst>
                                        <p:tav tm="0">
                                          <p:val>
                                            <p:strVal val="#ppt_y"/>
                                          </p:val>
                                        </p:tav>
                                        <p:tav tm="100000">
                                          <p:val>
                                            <p:strVal val="#ppt_y"/>
                                          </p:val>
                                        </p:tav>
                                      </p:tavLst>
                                    </p:anim>
                                  </p:childTnLst>
                                </p:cTn>
                              </p:par>
                              <p:par>
                                <p:cTn id="230" presetID="2" presetClass="entr" presetSubtype="8" fill="hold" nodeType="withEffect">
                                  <p:stCondLst>
                                    <p:cond delay="0"/>
                                  </p:stCondLst>
                                  <p:childTnLst>
                                    <p:set>
                                      <p:cBhvr>
                                        <p:cTn id="231" dur="1" fill="hold">
                                          <p:stCondLst>
                                            <p:cond delay="0"/>
                                          </p:stCondLst>
                                        </p:cTn>
                                        <p:tgtEl>
                                          <p:spTgt spid="196"/>
                                        </p:tgtEl>
                                        <p:attrNameLst>
                                          <p:attrName>style.visibility</p:attrName>
                                        </p:attrNameLst>
                                      </p:cBhvr>
                                      <p:to>
                                        <p:strVal val="visible"/>
                                      </p:to>
                                    </p:set>
                                    <p:anim calcmode="lin" valueType="num">
                                      <p:cBhvr additive="base">
                                        <p:cTn id="232" dur="200" fill="hold"/>
                                        <p:tgtEl>
                                          <p:spTgt spid="196"/>
                                        </p:tgtEl>
                                        <p:attrNameLst>
                                          <p:attrName>ppt_x</p:attrName>
                                        </p:attrNameLst>
                                      </p:cBhvr>
                                      <p:tavLst>
                                        <p:tav tm="0">
                                          <p:val>
                                            <p:strVal val="0-#ppt_w/2"/>
                                          </p:val>
                                        </p:tav>
                                        <p:tav tm="100000">
                                          <p:val>
                                            <p:strVal val="#ppt_x"/>
                                          </p:val>
                                        </p:tav>
                                      </p:tavLst>
                                    </p:anim>
                                    <p:anim calcmode="lin" valueType="num">
                                      <p:cBhvr additive="base">
                                        <p:cTn id="233" dur="200" fill="hold"/>
                                        <p:tgtEl>
                                          <p:spTgt spid="196"/>
                                        </p:tgtEl>
                                        <p:attrNameLst>
                                          <p:attrName>ppt_y</p:attrName>
                                        </p:attrNameLst>
                                      </p:cBhvr>
                                      <p:tavLst>
                                        <p:tav tm="0">
                                          <p:val>
                                            <p:strVal val="#ppt_y"/>
                                          </p:val>
                                        </p:tav>
                                        <p:tav tm="100000">
                                          <p:val>
                                            <p:strVal val="#ppt_y"/>
                                          </p:val>
                                        </p:tav>
                                      </p:tavLst>
                                    </p:anim>
                                  </p:childTnLst>
                                </p:cTn>
                              </p:par>
                              <p:par>
                                <p:cTn id="234" presetID="2" presetClass="entr" presetSubtype="8" fill="hold" nodeType="withEffect">
                                  <p:stCondLst>
                                    <p:cond delay="0"/>
                                  </p:stCondLst>
                                  <p:childTnLst>
                                    <p:set>
                                      <p:cBhvr>
                                        <p:cTn id="235" dur="1" fill="hold">
                                          <p:stCondLst>
                                            <p:cond delay="0"/>
                                          </p:stCondLst>
                                        </p:cTn>
                                        <p:tgtEl>
                                          <p:spTgt spid="195"/>
                                        </p:tgtEl>
                                        <p:attrNameLst>
                                          <p:attrName>style.visibility</p:attrName>
                                        </p:attrNameLst>
                                      </p:cBhvr>
                                      <p:to>
                                        <p:strVal val="visible"/>
                                      </p:to>
                                    </p:set>
                                    <p:anim calcmode="lin" valueType="num">
                                      <p:cBhvr additive="base">
                                        <p:cTn id="236" dur="200" fill="hold"/>
                                        <p:tgtEl>
                                          <p:spTgt spid="195"/>
                                        </p:tgtEl>
                                        <p:attrNameLst>
                                          <p:attrName>ppt_x</p:attrName>
                                        </p:attrNameLst>
                                      </p:cBhvr>
                                      <p:tavLst>
                                        <p:tav tm="0">
                                          <p:val>
                                            <p:strVal val="0-#ppt_w/2"/>
                                          </p:val>
                                        </p:tav>
                                        <p:tav tm="100000">
                                          <p:val>
                                            <p:strVal val="#ppt_x"/>
                                          </p:val>
                                        </p:tav>
                                      </p:tavLst>
                                    </p:anim>
                                    <p:anim calcmode="lin" valueType="num">
                                      <p:cBhvr additive="base">
                                        <p:cTn id="237" dur="200" fill="hold"/>
                                        <p:tgtEl>
                                          <p:spTgt spid="195"/>
                                        </p:tgtEl>
                                        <p:attrNameLst>
                                          <p:attrName>ppt_y</p:attrName>
                                        </p:attrNameLst>
                                      </p:cBhvr>
                                      <p:tavLst>
                                        <p:tav tm="0">
                                          <p:val>
                                            <p:strVal val="#ppt_y"/>
                                          </p:val>
                                        </p:tav>
                                        <p:tav tm="100000">
                                          <p:val>
                                            <p:strVal val="#ppt_y"/>
                                          </p:val>
                                        </p:tav>
                                      </p:tavLst>
                                    </p:anim>
                                  </p:childTnLst>
                                </p:cTn>
                              </p:par>
                              <p:par>
                                <p:cTn id="238" presetID="2" presetClass="entr" presetSubtype="8" fill="hold" nodeType="withEffect">
                                  <p:stCondLst>
                                    <p:cond delay="0"/>
                                  </p:stCondLst>
                                  <p:childTnLst>
                                    <p:set>
                                      <p:cBhvr>
                                        <p:cTn id="239" dur="1" fill="hold">
                                          <p:stCondLst>
                                            <p:cond delay="0"/>
                                          </p:stCondLst>
                                        </p:cTn>
                                        <p:tgtEl>
                                          <p:spTgt spid="194"/>
                                        </p:tgtEl>
                                        <p:attrNameLst>
                                          <p:attrName>style.visibility</p:attrName>
                                        </p:attrNameLst>
                                      </p:cBhvr>
                                      <p:to>
                                        <p:strVal val="visible"/>
                                      </p:to>
                                    </p:set>
                                    <p:anim calcmode="lin" valueType="num">
                                      <p:cBhvr additive="base">
                                        <p:cTn id="240" dur="200" fill="hold"/>
                                        <p:tgtEl>
                                          <p:spTgt spid="194"/>
                                        </p:tgtEl>
                                        <p:attrNameLst>
                                          <p:attrName>ppt_x</p:attrName>
                                        </p:attrNameLst>
                                      </p:cBhvr>
                                      <p:tavLst>
                                        <p:tav tm="0">
                                          <p:val>
                                            <p:strVal val="0-#ppt_w/2"/>
                                          </p:val>
                                        </p:tav>
                                        <p:tav tm="100000">
                                          <p:val>
                                            <p:strVal val="#ppt_x"/>
                                          </p:val>
                                        </p:tav>
                                      </p:tavLst>
                                    </p:anim>
                                    <p:anim calcmode="lin" valueType="num">
                                      <p:cBhvr additive="base">
                                        <p:cTn id="241" dur="200" fill="hold"/>
                                        <p:tgtEl>
                                          <p:spTgt spid="194"/>
                                        </p:tgtEl>
                                        <p:attrNameLst>
                                          <p:attrName>ppt_y</p:attrName>
                                        </p:attrNameLst>
                                      </p:cBhvr>
                                      <p:tavLst>
                                        <p:tav tm="0">
                                          <p:val>
                                            <p:strVal val="#ppt_y"/>
                                          </p:val>
                                        </p:tav>
                                        <p:tav tm="100000">
                                          <p:val>
                                            <p:strVal val="#ppt_y"/>
                                          </p:val>
                                        </p:tav>
                                      </p:tavLst>
                                    </p:anim>
                                  </p:childTnLst>
                                </p:cTn>
                              </p:par>
                              <p:par>
                                <p:cTn id="242" presetID="2" presetClass="entr" presetSubtype="8" fill="hold" nodeType="withEffect">
                                  <p:stCondLst>
                                    <p:cond delay="0"/>
                                  </p:stCondLst>
                                  <p:childTnLst>
                                    <p:set>
                                      <p:cBhvr>
                                        <p:cTn id="243" dur="1" fill="hold">
                                          <p:stCondLst>
                                            <p:cond delay="0"/>
                                          </p:stCondLst>
                                        </p:cTn>
                                        <p:tgtEl>
                                          <p:spTgt spid="193"/>
                                        </p:tgtEl>
                                        <p:attrNameLst>
                                          <p:attrName>style.visibility</p:attrName>
                                        </p:attrNameLst>
                                      </p:cBhvr>
                                      <p:to>
                                        <p:strVal val="visible"/>
                                      </p:to>
                                    </p:set>
                                    <p:anim calcmode="lin" valueType="num">
                                      <p:cBhvr additive="base">
                                        <p:cTn id="244" dur="200" fill="hold"/>
                                        <p:tgtEl>
                                          <p:spTgt spid="193"/>
                                        </p:tgtEl>
                                        <p:attrNameLst>
                                          <p:attrName>ppt_x</p:attrName>
                                        </p:attrNameLst>
                                      </p:cBhvr>
                                      <p:tavLst>
                                        <p:tav tm="0">
                                          <p:val>
                                            <p:strVal val="0-#ppt_w/2"/>
                                          </p:val>
                                        </p:tav>
                                        <p:tav tm="100000">
                                          <p:val>
                                            <p:strVal val="#ppt_x"/>
                                          </p:val>
                                        </p:tav>
                                      </p:tavLst>
                                    </p:anim>
                                    <p:anim calcmode="lin" valueType="num">
                                      <p:cBhvr additive="base">
                                        <p:cTn id="245" dur="200" fill="hold"/>
                                        <p:tgtEl>
                                          <p:spTgt spid="193"/>
                                        </p:tgtEl>
                                        <p:attrNameLst>
                                          <p:attrName>ppt_y</p:attrName>
                                        </p:attrNameLst>
                                      </p:cBhvr>
                                      <p:tavLst>
                                        <p:tav tm="0">
                                          <p:val>
                                            <p:strVal val="#ppt_y"/>
                                          </p:val>
                                        </p:tav>
                                        <p:tav tm="100000">
                                          <p:val>
                                            <p:strVal val="#ppt_y"/>
                                          </p:val>
                                        </p:tav>
                                      </p:tavLst>
                                    </p:anim>
                                  </p:childTnLst>
                                </p:cTn>
                              </p:par>
                              <p:par>
                                <p:cTn id="246" presetID="2" presetClass="entr" presetSubtype="8" fill="hold" nodeType="withEffect">
                                  <p:stCondLst>
                                    <p:cond delay="0"/>
                                  </p:stCondLst>
                                  <p:childTnLst>
                                    <p:set>
                                      <p:cBhvr>
                                        <p:cTn id="247" dur="1" fill="hold">
                                          <p:stCondLst>
                                            <p:cond delay="0"/>
                                          </p:stCondLst>
                                        </p:cTn>
                                        <p:tgtEl>
                                          <p:spTgt spid="192"/>
                                        </p:tgtEl>
                                        <p:attrNameLst>
                                          <p:attrName>style.visibility</p:attrName>
                                        </p:attrNameLst>
                                      </p:cBhvr>
                                      <p:to>
                                        <p:strVal val="visible"/>
                                      </p:to>
                                    </p:set>
                                    <p:anim calcmode="lin" valueType="num">
                                      <p:cBhvr additive="base">
                                        <p:cTn id="248" dur="200" fill="hold"/>
                                        <p:tgtEl>
                                          <p:spTgt spid="192"/>
                                        </p:tgtEl>
                                        <p:attrNameLst>
                                          <p:attrName>ppt_x</p:attrName>
                                        </p:attrNameLst>
                                      </p:cBhvr>
                                      <p:tavLst>
                                        <p:tav tm="0">
                                          <p:val>
                                            <p:strVal val="0-#ppt_w/2"/>
                                          </p:val>
                                        </p:tav>
                                        <p:tav tm="100000">
                                          <p:val>
                                            <p:strVal val="#ppt_x"/>
                                          </p:val>
                                        </p:tav>
                                      </p:tavLst>
                                    </p:anim>
                                    <p:anim calcmode="lin" valueType="num">
                                      <p:cBhvr additive="base">
                                        <p:cTn id="249" dur="200" fill="hold"/>
                                        <p:tgtEl>
                                          <p:spTgt spid="192"/>
                                        </p:tgtEl>
                                        <p:attrNameLst>
                                          <p:attrName>ppt_y</p:attrName>
                                        </p:attrNameLst>
                                      </p:cBhvr>
                                      <p:tavLst>
                                        <p:tav tm="0">
                                          <p:val>
                                            <p:strVal val="#ppt_y"/>
                                          </p:val>
                                        </p:tav>
                                        <p:tav tm="100000">
                                          <p:val>
                                            <p:strVal val="#ppt_y"/>
                                          </p:val>
                                        </p:tav>
                                      </p:tavLst>
                                    </p:anim>
                                  </p:childTnLst>
                                </p:cTn>
                              </p:par>
                              <p:par>
                                <p:cTn id="250" presetID="2" presetClass="entr" presetSubtype="8" fill="hold" nodeType="withEffect">
                                  <p:stCondLst>
                                    <p:cond delay="0"/>
                                  </p:stCondLst>
                                  <p:childTnLst>
                                    <p:set>
                                      <p:cBhvr>
                                        <p:cTn id="251" dur="1" fill="hold">
                                          <p:stCondLst>
                                            <p:cond delay="0"/>
                                          </p:stCondLst>
                                        </p:cTn>
                                        <p:tgtEl>
                                          <p:spTgt spid="191"/>
                                        </p:tgtEl>
                                        <p:attrNameLst>
                                          <p:attrName>style.visibility</p:attrName>
                                        </p:attrNameLst>
                                      </p:cBhvr>
                                      <p:to>
                                        <p:strVal val="visible"/>
                                      </p:to>
                                    </p:set>
                                    <p:anim calcmode="lin" valueType="num">
                                      <p:cBhvr additive="base">
                                        <p:cTn id="252" dur="200" fill="hold"/>
                                        <p:tgtEl>
                                          <p:spTgt spid="191"/>
                                        </p:tgtEl>
                                        <p:attrNameLst>
                                          <p:attrName>ppt_x</p:attrName>
                                        </p:attrNameLst>
                                      </p:cBhvr>
                                      <p:tavLst>
                                        <p:tav tm="0">
                                          <p:val>
                                            <p:strVal val="0-#ppt_w/2"/>
                                          </p:val>
                                        </p:tav>
                                        <p:tav tm="100000">
                                          <p:val>
                                            <p:strVal val="#ppt_x"/>
                                          </p:val>
                                        </p:tav>
                                      </p:tavLst>
                                    </p:anim>
                                    <p:anim calcmode="lin" valueType="num">
                                      <p:cBhvr additive="base">
                                        <p:cTn id="253" dur="200" fill="hold"/>
                                        <p:tgtEl>
                                          <p:spTgt spid="191"/>
                                        </p:tgtEl>
                                        <p:attrNameLst>
                                          <p:attrName>ppt_y</p:attrName>
                                        </p:attrNameLst>
                                      </p:cBhvr>
                                      <p:tavLst>
                                        <p:tav tm="0">
                                          <p:val>
                                            <p:strVal val="#ppt_y"/>
                                          </p:val>
                                        </p:tav>
                                        <p:tav tm="100000">
                                          <p:val>
                                            <p:strVal val="#ppt_y"/>
                                          </p:val>
                                        </p:tav>
                                      </p:tavLst>
                                    </p:anim>
                                  </p:childTnLst>
                                </p:cTn>
                              </p:par>
                              <p:par>
                                <p:cTn id="254" presetID="2" presetClass="entr" presetSubtype="8" fill="hold" nodeType="withEffect">
                                  <p:stCondLst>
                                    <p:cond delay="0"/>
                                  </p:stCondLst>
                                  <p:childTnLst>
                                    <p:set>
                                      <p:cBhvr>
                                        <p:cTn id="255" dur="1" fill="hold">
                                          <p:stCondLst>
                                            <p:cond delay="0"/>
                                          </p:stCondLst>
                                        </p:cTn>
                                        <p:tgtEl>
                                          <p:spTgt spid="190"/>
                                        </p:tgtEl>
                                        <p:attrNameLst>
                                          <p:attrName>style.visibility</p:attrName>
                                        </p:attrNameLst>
                                      </p:cBhvr>
                                      <p:to>
                                        <p:strVal val="visible"/>
                                      </p:to>
                                    </p:set>
                                    <p:anim calcmode="lin" valueType="num">
                                      <p:cBhvr additive="base">
                                        <p:cTn id="256" dur="200" fill="hold"/>
                                        <p:tgtEl>
                                          <p:spTgt spid="190"/>
                                        </p:tgtEl>
                                        <p:attrNameLst>
                                          <p:attrName>ppt_x</p:attrName>
                                        </p:attrNameLst>
                                      </p:cBhvr>
                                      <p:tavLst>
                                        <p:tav tm="0">
                                          <p:val>
                                            <p:strVal val="0-#ppt_w/2"/>
                                          </p:val>
                                        </p:tav>
                                        <p:tav tm="100000">
                                          <p:val>
                                            <p:strVal val="#ppt_x"/>
                                          </p:val>
                                        </p:tav>
                                      </p:tavLst>
                                    </p:anim>
                                    <p:anim calcmode="lin" valueType="num">
                                      <p:cBhvr additive="base">
                                        <p:cTn id="257" dur="200" fill="hold"/>
                                        <p:tgtEl>
                                          <p:spTgt spid="190"/>
                                        </p:tgtEl>
                                        <p:attrNameLst>
                                          <p:attrName>ppt_y</p:attrName>
                                        </p:attrNameLst>
                                      </p:cBhvr>
                                      <p:tavLst>
                                        <p:tav tm="0">
                                          <p:val>
                                            <p:strVal val="#ppt_y"/>
                                          </p:val>
                                        </p:tav>
                                        <p:tav tm="100000">
                                          <p:val>
                                            <p:strVal val="#ppt_y"/>
                                          </p:val>
                                        </p:tav>
                                      </p:tavLst>
                                    </p:anim>
                                  </p:childTnLst>
                                </p:cTn>
                              </p:par>
                              <p:par>
                                <p:cTn id="258" presetID="2" presetClass="entr" presetSubtype="8" fill="hold" nodeType="withEffect">
                                  <p:stCondLst>
                                    <p:cond delay="0"/>
                                  </p:stCondLst>
                                  <p:childTnLst>
                                    <p:set>
                                      <p:cBhvr>
                                        <p:cTn id="259" dur="1" fill="hold">
                                          <p:stCondLst>
                                            <p:cond delay="0"/>
                                          </p:stCondLst>
                                        </p:cTn>
                                        <p:tgtEl>
                                          <p:spTgt spid="208"/>
                                        </p:tgtEl>
                                        <p:attrNameLst>
                                          <p:attrName>style.visibility</p:attrName>
                                        </p:attrNameLst>
                                      </p:cBhvr>
                                      <p:to>
                                        <p:strVal val="visible"/>
                                      </p:to>
                                    </p:set>
                                    <p:anim calcmode="lin" valueType="num">
                                      <p:cBhvr additive="base">
                                        <p:cTn id="260" dur="200" fill="hold"/>
                                        <p:tgtEl>
                                          <p:spTgt spid="208"/>
                                        </p:tgtEl>
                                        <p:attrNameLst>
                                          <p:attrName>ppt_x</p:attrName>
                                        </p:attrNameLst>
                                      </p:cBhvr>
                                      <p:tavLst>
                                        <p:tav tm="0">
                                          <p:val>
                                            <p:strVal val="0-#ppt_w/2"/>
                                          </p:val>
                                        </p:tav>
                                        <p:tav tm="100000">
                                          <p:val>
                                            <p:strVal val="#ppt_x"/>
                                          </p:val>
                                        </p:tav>
                                      </p:tavLst>
                                    </p:anim>
                                    <p:anim calcmode="lin" valueType="num">
                                      <p:cBhvr additive="base">
                                        <p:cTn id="261" dur="200" fill="hold"/>
                                        <p:tgtEl>
                                          <p:spTgt spid="208"/>
                                        </p:tgtEl>
                                        <p:attrNameLst>
                                          <p:attrName>ppt_y</p:attrName>
                                        </p:attrNameLst>
                                      </p:cBhvr>
                                      <p:tavLst>
                                        <p:tav tm="0">
                                          <p:val>
                                            <p:strVal val="#ppt_y"/>
                                          </p:val>
                                        </p:tav>
                                        <p:tav tm="100000">
                                          <p:val>
                                            <p:strVal val="#ppt_y"/>
                                          </p:val>
                                        </p:tav>
                                      </p:tavLst>
                                    </p:anim>
                                  </p:childTnLst>
                                </p:cTn>
                              </p:par>
                              <p:par>
                                <p:cTn id="262" presetID="2" presetClass="entr" presetSubtype="8" fill="hold" nodeType="withEffect">
                                  <p:stCondLst>
                                    <p:cond delay="0"/>
                                  </p:stCondLst>
                                  <p:childTnLst>
                                    <p:set>
                                      <p:cBhvr>
                                        <p:cTn id="263" dur="1" fill="hold">
                                          <p:stCondLst>
                                            <p:cond delay="0"/>
                                          </p:stCondLst>
                                        </p:cTn>
                                        <p:tgtEl>
                                          <p:spTgt spid="207"/>
                                        </p:tgtEl>
                                        <p:attrNameLst>
                                          <p:attrName>style.visibility</p:attrName>
                                        </p:attrNameLst>
                                      </p:cBhvr>
                                      <p:to>
                                        <p:strVal val="visible"/>
                                      </p:to>
                                    </p:set>
                                    <p:anim calcmode="lin" valueType="num">
                                      <p:cBhvr additive="base">
                                        <p:cTn id="264" dur="200" fill="hold"/>
                                        <p:tgtEl>
                                          <p:spTgt spid="207"/>
                                        </p:tgtEl>
                                        <p:attrNameLst>
                                          <p:attrName>ppt_x</p:attrName>
                                        </p:attrNameLst>
                                      </p:cBhvr>
                                      <p:tavLst>
                                        <p:tav tm="0">
                                          <p:val>
                                            <p:strVal val="0-#ppt_w/2"/>
                                          </p:val>
                                        </p:tav>
                                        <p:tav tm="100000">
                                          <p:val>
                                            <p:strVal val="#ppt_x"/>
                                          </p:val>
                                        </p:tav>
                                      </p:tavLst>
                                    </p:anim>
                                    <p:anim calcmode="lin" valueType="num">
                                      <p:cBhvr additive="base">
                                        <p:cTn id="265" dur="200" fill="hold"/>
                                        <p:tgtEl>
                                          <p:spTgt spid="207"/>
                                        </p:tgtEl>
                                        <p:attrNameLst>
                                          <p:attrName>ppt_y</p:attrName>
                                        </p:attrNameLst>
                                      </p:cBhvr>
                                      <p:tavLst>
                                        <p:tav tm="0">
                                          <p:val>
                                            <p:strVal val="#ppt_y"/>
                                          </p:val>
                                        </p:tav>
                                        <p:tav tm="100000">
                                          <p:val>
                                            <p:strVal val="#ppt_y"/>
                                          </p:val>
                                        </p:tav>
                                      </p:tavLst>
                                    </p:anim>
                                  </p:childTnLst>
                                </p:cTn>
                              </p:par>
                              <p:par>
                                <p:cTn id="266" presetID="2" presetClass="entr" presetSubtype="8" fill="hold" nodeType="withEffect">
                                  <p:stCondLst>
                                    <p:cond delay="0"/>
                                  </p:stCondLst>
                                  <p:childTnLst>
                                    <p:set>
                                      <p:cBhvr>
                                        <p:cTn id="267" dur="1" fill="hold">
                                          <p:stCondLst>
                                            <p:cond delay="0"/>
                                          </p:stCondLst>
                                        </p:cTn>
                                        <p:tgtEl>
                                          <p:spTgt spid="209"/>
                                        </p:tgtEl>
                                        <p:attrNameLst>
                                          <p:attrName>style.visibility</p:attrName>
                                        </p:attrNameLst>
                                      </p:cBhvr>
                                      <p:to>
                                        <p:strVal val="visible"/>
                                      </p:to>
                                    </p:set>
                                    <p:anim calcmode="lin" valueType="num">
                                      <p:cBhvr additive="base">
                                        <p:cTn id="268" dur="200" fill="hold"/>
                                        <p:tgtEl>
                                          <p:spTgt spid="209"/>
                                        </p:tgtEl>
                                        <p:attrNameLst>
                                          <p:attrName>ppt_x</p:attrName>
                                        </p:attrNameLst>
                                      </p:cBhvr>
                                      <p:tavLst>
                                        <p:tav tm="0">
                                          <p:val>
                                            <p:strVal val="0-#ppt_w/2"/>
                                          </p:val>
                                        </p:tav>
                                        <p:tav tm="100000">
                                          <p:val>
                                            <p:strVal val="#ppt_x"/>
                                          </p:val>
                                        </p:tav>
                                      </p:tavLst>
                                    </p:anim>
                                    <p:anim calcmode="lin" valueType="num">
                                      <p:cBhvr additive="base">
                                        <p:cTn id="269" dur="200" fill="hold"/>
                                        <p:tgtEl>
                                          <p:spTgt spid="209"/>
                                        </p:tgtEl>
                                        <p:attrNameLst>
                                          <p:attrName>ppt_y</p:attrName>
                                        </p:attrNameLst>
                                      </p:cBhvr>
                                      <p:tavLst>
                                        <p:tav tm="0">
                                          <p:val>
                                            <p:strVal val="#ppt_y"/>
                                          </p:val>
                                        </p:tav>
                                        <p:tav tm="100000">
                                          <p:val>
                                            <p:strVal val="#ppt_y"/>
                                          </p:val>
                                        </p:tav>
                                      </p:tavLst>
                                    </p:anim>
                                  </p:childTnLst>
                                </p:cTn>
                              </p:par>
                            </p:childTnLst>
                          </p:cTn>
                        </p:par>
                        <p:par>
                          <p:cTn id="270" fill="hold">
                            <p:stCondLst>
                              <p:cond delay="400"/>
                            </p:stCondLst>
                            <p:childTnLst>
                              <p:par>
                                <p:cTn id="271" presetID="2" presetClass="entr" presetSubtype="8" fill="hold" nodeType="afterEffect">
                                  <p:stCondLst>
                                    <p:cond delay="0"/>
                                  </p:stCondLst>
                                  <p:childTnLst>
                                    <p:set>
                                      <p:cBhvr>
                                        <p:cTn id="272" dur="1" fill="hold">
                                          <p:stCondLst>
                                            <p:cond delay="0"/>
                                          </p:stCondLst>
                                        </p:cTn>
                                        <p:tgtEl>
                                          <p:spTgt spid="144"/>
                                        </p:tgtEl>
                                        <p:attrNameLst>
                                          <p:attrName>style.visibility</p:attrName>
                                        </p:attrNameLst>
                                      </p:cBhvr>
                                      <p:to>
                                        <p:strVal val="visible"/>
                                      </p:to>
                                    </p:set>
                                    <p:anim calcmode="lin" valueType="num">
                                      <p:cBhvr additive="base">
                                        <p:cTn id="273" dur="200" fill="hold"/>
                                        <p:tgtEl>
                                          <p:spTgt spid="144"/>
                                        </p:tgtEl>
                                        <p:attrNameLst>
                                          <p:attrName>ppt_x</p:attrName>
                                        </p:attrNameLst>
                                      </p:cBhvr>
                                      <p:tavLst>
                                        <p:tav tm="0">
                                          <p:val>
                                            <p:strVal val="0-#ppt_w/2"/>
                                          </p:val>
                                        </p:tav>
                                        <p:tav tm="100000">
                                          <p:val>
                                            <p:strVal val="#ppt_x"/>
                                          </p:val>
                                        </p:tav>
                                      </p:tavLst>
                                    </p:anim>
                                    <p:anim calcmode="lin" valueType="num">
                                      <p:cBhvr additive="base">
                                        <p:cTn id="274" dur="200" fill="hold"/>
                                        <p:tgtEl>
                                          <p:spTgt spid="144"/>
                                        </p:tgtEl>
                                        <p:attrNameLst>
                                          <p:attrName>ppt_y</p:attrName>
                                        </p:attrNameLst>
                                      </p:cBhvr>
                                      <p:tavLst>
                                        <p:tav tm="0">
                                          <p:val>
                                            <p:strVal val="#ppt_y"/>
                                          </p:val>
                                        </p:tav>
                                        <p:tav tm="100000">
                                          <p:val>
                                            <p:strVal val="#ppt_y"/>
                                          </p:val>
                                        </p:tav>
                                      </p:tavLst>
                                    </p:anim>
                                  </p:childTnLst>
                                </p:cTn>
                              </p:par>
                              <p:par>
                                <p:cTn id="275" presetID="2" presetClass="entr" presetSubtype="8" fill="hold" nodeType="withEffect">
                                  <p:stCondLst>
                                    <p:cond delay="0"/>
                                  </p:stCondLst>
                                  <p:childTnLst>
                                    <p:set>
                                      <p:cBhvr>
                                        <p:cTn id="276" dur="1" fill="hold">
                                          <p:stCondLst>
                                            <p:cond delay="0"/>
                                          </p:stCondLst>
                                        </p:cTn>
                                        <p:tgtEl>
                                          <p:spTgt spid="172"/>
                                        </p:tgtEl>
                                        <p:attrNameLst>
                                          <p:attrName>style.visibility</p:attrName>
                                        </p:attrNameLst>
                                      </p:cBhvr>
                                      <p:to>
                                        <p:strVal val="visible"/>
                                      </p:to>
                                    </p:set>
                                    <p:anim calcmode="lin" valueType="num">
                                      <p:cBhvr additive="base">
                                        <p:cTn id="277" dur="200" fill="hold"/>
                                        <p:tgtEl>
                                          <p:spTgt spid="172"/>
                                        </p:tgtEl>
                                        <p:attrNameLst>
                                          <p:attrName>ppt_x</p:attrName>
                                        </p:attrNameLst>
                                      </p:cBhvr>
                                      <p:tavLst>
                                        <p:tav tm="0">
                                          <p:val>
                                            <p:strVal val="0-#ppt_w/2"/>
                                          </p:val>
                                        </p:tav>
                                        <p:tav tm="100000">
                                          <p:val>
                                            <p:strVal val="#ppt_x"/>
                                          </p:val>
                                        </p:tav>
                                      </p:tavLst>
                                    </p:anim>
                                    <p:anim calcmode="lin" valueType="num">
                                      <p:cBhvr additive="base">
                                        <p:cTn id="278" dur="200" fill="hold"/>
                                        <p:tgtEl>
                                          <p:spTgt spid="172"/>
                                        </p:tgtEl>
                                        <p:attrNameLst>
                                          <p:attrName>ppt_y</p:attrName>
                                        </p:attrNameLst>
                                      </p:cBhvr>
                                      <p:tavLst>
                                        <p:tav tm="0">
                                          <p:val>
                                            <p:strVal val="#ppt_y"/>
                                          </p:val>
                                        </p:tav>
                                        <p:tav tm="100000">
                                          <p:val>
                                            <p:strVal val="#ppt_y"/>
                                          </p:val>
                                        </p:tav>
                                      </p:tavLst>
                                    </p:anim>
                                  </p:childTnLst>
                                </p:cTn>
                              </p:par>
                              <p:par>
                                <p:cTn id="279" presetID="2" presetClass="entr" presetSubtype="8" fill="hold" nodeType="withEffect">
                                  <p:stCondLst>
                                    <p:cond delay="0"/>
                                  </p:stCondLst>
                                  <p:childTnLst>
                                    <p:set>
                                      <p:cBhvr>
                                        <p:cTn id="280" dur="1" fill="hold">
                                          <p:stCondLst>
                                            <p:cond delay="0"/>
                                          </p:stCondLst>
                                        </p:cTn>
                                        <p:tgtEl>
                                          <p:spTgt spid="173"/>
                                        </p:tgtEl>
                                        <p:attrNameLst>
                                          <p:attrName>style.visibility</p:attrName>
                                        </p:attrNameLst>
                                      </p:cBhvr>
                                      <p:to>
                                        <p:strVal val="visible"/>
                                      </p:to>
                                    </p:set>
                                    <p:anim calcmode="lin" valueType="num">
                                      <p:cBhvr additive="base">
                                        <p:cTn id="281" dur="200" fill="hold"/>
                                        <p:tgtEl>
                                          <p:spTgt spid="173"/>
                                        </p:tgtEl>
                                        <p:attrNameLst>
                                          <p:attrName>ppt_x</p:attrName>
                                        </p:attrNameLst>
                                      </p:cBhvr>
                                      <p:tavLst>
                                        <p:tav tm="0">
                                          <p:val>
                                            <p:strVal val="0-#ppt_w/2"/>
                                          </p:val>
                                        </p:tav>
                                        <p:tav tm="100000">
                                          <p:val>
                                            <p:strVal val="#ppt_x"/>
                                          </p:val>
                                        </p:tav>
                                      </p:tavLst>
                                    </p:anim>
                                    <p:anim calcmode="lin" valueType="num">
                                      <p:cBhvr additive="base">
                                        <p:cTn id="282" dur="200" fill="hold"/>
                                        <p:tgtEl>
                                          <p:spTgt spid="173"/>
                                        </p:tgtEl>
                                        <p:attrNameLst>
                                          <p:attrName>ppt_y</p:attrName>
                                        </p:attrNameLst>
                                      </p:cBhvr>
                                      <p:tavLst>
                                        <p:tav tm="0">
                                          <p:val>
                                            <p:strVal val="#ppt_y"/>
                                          </p:val>
                                        </p:tav>
                                        <p:tav tm="100000">
                                          <p:val>
                                            <p:strVal val="#ppt_y"/>
                                          </p:val>
                                        </p:tav>
                                      </p:tavLst>
                                    </p:anim>
                                  </p:childTnLst>
                                </p:cTn>
                              </p:par>
                              <p:par>
                                <p:cTn id="283" presetID="2" presetClass="entr" presetSubtype="8" fill="hold" nodeType="withEffect">
                                  <p:stCondLst>
                                    <p:cond delay="0"/>
                                  </p:stCondLst>
                                  <p:childTnLst>
                                    <p:set>
                                      <p:cBhvr>
                                        <p:cTn id="284" dur="1" fill="hold">
                                          <p:stCondLst>
                                            <p:cond delay="0"/>
                                          </p:stCondLst>
                                        </p:cTn>
                                        <p:tgtEl>
                                          <p:spTgt spid="174"/>
                                        </p:tgtEl>
                                        <p:attrNameLst>
                                          <p:attrName>style.visibility</p:attrName>
                                        </p:attrNameLst>
                                      </p:cBhvr>
                                      <p:to>
                                        <p:strVal val="visible"/>
                                      </p:to>
                                    </p:set>
                                    <p:anim calcmode="lin" valueType="num">
                                      <p:cBhvr additive="base">
                                        <p:cTn id="285" dur="200" fill="hold"/>
                                        <p:tgtEl>
                                          <p:spTgt spid="174"/>
                                        </p:tgtEl>
                                        <p:attrNameLst>
                                          <p:attrName>ppt_x</p:attrName>
                                        </p:attrNameLst>
                                      </p:cBhvr>
                                      <p:tavLst>
                                        <p:tav tm="0">
                                          <p:val>
                                            <p:strVal val="0-#ppt_w/2"/>
                                          </p:val>
                                        </p:tav>
                                        <p:tav tm="100000">
                                          <p:val>
                                            <p:strVal val="#ppt_x"/>
                                          </p:val>
                                        </p:tav>
                                      </p:tavLst>
                                    </p:anim>
                                    <p:anim calcmode="lin" valueType="num">
                                      <p:cBhvr additive="base">
                                        <p:cTn id="286" dur="200" fill="hold"/>
                                        <p:tgtEl>
                                          <p:spTgt spid="174"/>
                                        </p:tgtEl>
                                        <p:attrNameLst>
                                          <p:attrName>ppt_y</p:attrName>
                                        </p:attrNameLst>
                                      </p:cBhvr>
                                      <p:tavLst>
                                        <p:tav tm="0">
                                          <p:val>
                                            <p:strVal val="#ppt_y"/>
                                          </p:val>
                                        </p:tav>
                                        <p:tav tm="100000">
                                          <p:val>
                                            <p:strVal val="#ppt_y"/>
                                          </p:val>
                                        </p:tav>
                                      </p:tavLst>
                                    </p:anim>
                                  </p:childTnLst>
                                </p:cTn>
                              </p:par>
                              <p:par>
                                <p:cTn id="287" presetID="2" presetClass="entr" presetSubtype="8" fill="hold" nodeType="withEffect">
                                  <p:stCondLst>
                                    <p:cond delay="0"/>
                                  </p:stCondLst>
                                  <p:childTnLst>
                                    <p:set>
                                      <p:cBhvr>
                                        <p:cTn id="288" dur="1" fill="hold">
                                          <p:stCondLst>
                                            <p:cond delay="0"/>
                                          </p:stCondLst>
                                        </p:cTn>
                                        <p:tgtEl>
                                          <p:spTgt spid="175"/>
                                        </p:tgtEl>
                                        <p:attrNameLst>
                                          <p:attrName>style.visibility</p:attrName>
                                        </p:attrNameLst>
                                      </p:cBhvr>
                                      <p:to>
                                        <p:strVal val="visible"/>
                                      </p:to>
                                    </p:set>
                                    <p:anim calcmode="lin" valueType="num">
                                      <p:cBhvr additive="base">
                                        <p:cTn id="289" dur="200" fill="hold"/>
                                        <p:tgtEl>
                                          <p:spTgt spid="175"/>
                                        </p:tgtEl>
                                        <p:attrNameLst>
                                          <p:attrName>ppt_x</p:attrName>
                                        </p:attrNameLst>
                                      </p:cBhvr>
                                      <p:tavLst>
                                        <p:tav tm="0">
                                          <p:val>
                                            <p:strVal val="0-#ppt_w/2"/>
                                          </p:val>
                                        </p:tav>
                                        <p:tav tm="100000">
                                          <p:val>
                                            <p:strVal val="#ppt_x"/>
                                          </p:val>
                                        </p:tav>
                                      </p:tavLst>
                                    </p:anim>
                                    <p:anim calcmode="lin" valueType="num">
                                      <p:cBhvr additive="base">
                                        <p:cTn id="290" dur="200" fill="hold"/>
                                        <p:tgtEl>
                                          <p:spTgt spid="175"/>
                                        </p:tgtEl>
                                        <p:attrNameLst>
                                          <p:attrName>ppt_y</p:attrName>
                                        </p:attrNameLst>
                                      </p:cBhvr>
                                      <p:tavLst>
                                        <p:tav tm="0">
                                          <p:val>
                                            <p:strVal val="#ppt_y"/>
                                          </p:val>
                                        </p:tav>
                                        <p:tav tm="100000">
                                          <p:val>
                                            <p:strVal val="#ppt_y"/>
                                          </p:val>
                                        </p:tav>
                                      </p:tavLst>
                                    </p:anim>
                                  </p:childTnLst>
                                </p:cTn>
                              </p:par>
                              <p:par>
                                <p:cTn id="291" presetID="2" presetClass="entr" presetSubtype="8" fill="hold" nodeType="withEffect">
                                  <p:stCondLst>
                                    <p:cond delay="0"/>
                                  </p:stCondLst>
                                  <p:childTnLst>
                                    <p:set>
                                      <p:cBhvr>
                                        <p:cTn id="292" dur="1" fill="hold">
                                          <p:stCondLst>
                                            <p:cond delay="0"/>
                                          </p:stCondLst>
                                        </p:cTn>
                                        <p:tgtEl>
                                          <p:spTgt spid="176"/>
                                        </p:tgtEl>
                                        <p:attrNameLst>
                                          <p:attrName>style.visibility</p:attrName>
                                        </p:attrNameLst>
                                      </p:cBhvr>
                                      <p:to>
                                        <p:strVal val="visible"/>
                                      </p:to>
                                    </p:set>
                                    <p:anim calcmode="lin" valueType="num">
                                      <p:cBhvr additive="base">
                                        <p:cTn id="293" dur="200" fill="hold"/>
                                        <p:tgtEl>
                                          <p:spTgt spid="176"/>
                                        </p:tgtEl>
                                        <p:attrNameLst>
                                          <p:attrName>ppt_x</p:attrName>
                                        </p:attrNameLst>
                                      </p:cBhvr>
                                      <p:tavLst>
                                        <p:tav tm="0">
                                          <p:val>
                                            <p:strVal val="0-#ppt_w/2"/>
                                          </p:val>
                                        </p:tav>
                                        <p:tav tm="100000">
                                          <p:val>
                                            <p:strVal val="#ppt_x"/>
                                          </p:val>
                                        </p:tav>
                                      </p:tavLst>
                                    </p:anim>
                                    <p:anim calcmode="lin" valueType="num">
                                      <p:cBhvr additive="base">
                                        <p:cTn id="294" dur="200" fill="hold"/>
                                        <p:tgtEl>
                                          <p:spTgt spid="176"/>
                                        </p:tgtEl>
                                        <p:attrNameLst>
                                          <p:attrName>ppt_y</p:attrName>
                                        </p:attrNameLst>
                                      </p:cBhvr>
                                      <p:tavLst>
                                        <p:tav tm="0">
                                          <p:val>
                                            <p:strVal val="#ppt_y"/>
                                          </p:val>
                                        </p:tav>
                                        <p:tav tm="100000">
                                          <p:val>
                                            <p:strVal val="#ppt_y"/>
                                          </p:val>
                                        </p:tav>
                                      </p:tavLst>
                                    </p:anim>
                                  </p:childTnLst>
                                </p:cTn>
                              </p:par>
                              <p:par>
                                <p:cTn id="295" presetID="2" presetClass="entr" presetSubtype="8" fill="hold" nodeType="withEffect">
                                  <p:stCondLst>
                                    <p:cond delay="0"/>
                                  </p:stCondLst>
                                  <p:childTnLst>
                                    <p:set>
                                      <p:cBhvr>
                                        <p:cTn id="296" dur="1" fill="hold">
                                          <p:stCondLst>
                                            <p:cond delay="0"/>
                                          </p:stCondLst>
                                        </p:cTn>
                                        <p:tgtEl>
                                          <p:spTgt spid="177"/>
                                        </p:tgtEl>
                                        <p:attrNameLst>
                                          <p:attrName>style.visibility</p:attrName>
                                        </p:attrNameLst>
                                      </p:cBhvr>
                                      <p:to>
                                        <p:strVal val="visible"/>
                                      </p:to>
                                    </p:set>
                                    <p:anim calcmode="lin" valueType="num">
                                      <p:cBhvr additive="base">
                                        <p:cTn id="297" dur="200" fill="hold"/>
                                        <p:tgtEl>
                                          <p:spTgt spid="177"/>
                                        </p:tgtEl>
                                        <p:attrNameLst>
                                          <p:attrName>ppt_x</p:attrName>
                                        </p:attrNameLst>
                                      </p:cBhvr>
                                      <p:tavLst>
                                        <p:tav tm="0">
                                          <p:val>
                                            <p:strVal val="0-#ppt_w/2"/>
                                          </p:val>
                                        </p:tav>
                                        <p:tav tm="100000">
                                          <p:val>
                                            <p:strVal val="#ppt_x"/>
                                          </p:val>
                                        </p:tav>
                                      </p:tavLst>
                                    </p:anim>
                                    <p:anim calcmode="lin" valueType="num">
                                      <p:cBhvr additive="base">
                                        <p:cTn id="298" dur="200" fill="hold"/>
                                        <p:tgtEl>
                                          <p:spTgt spid="177"/>
                                        </p:tgtEl>
                                        <p:attrNameLst>
                                          <p:attrName>ppt_y</p:attrName>
                                        </p:attrNameLst>
                                      </p:cBhvr>
                                      <p:tavLst>
                                        <p:tav tm="0">
                                          <p:val>
                                            <p:strVal val="#ppt_y"/>
                                          </p:val>
                                        </p:tav>
                                        <p:tav tm="100000">
                                          <p:val>
                                            <p:strVal val="#ppt_y"/>
                                          </p:val>
                                        </p:tav>
                                      </p:tavLst>
                                    </p:anim>
                                  </p:childTnLst>
                                </p:cTn>
                              </p:par>
                              <p:par>
                                <p:cTn id="299" presetID="2" presetClass="entr" presetSubtype="8" fill="hold" nodeType="withEffect">
                                  <p:stCondLst>
                                    <p:cond delay="0"/>
                                  </p:stCondLst>
                                  <p:childTnLst>
                                    <p:set>
                                      <p:cBhvr>
                                        <p:cTn id="300" dur="1" fill="hold">
                                          <p:stCondLst>
                                            <p:cond delay="0"/>
                                          </p:stCondLst>
                                        </p:cTn>
                                        <p:tgtEl>
                                          <p:spTgt spid="178"/>
                                        </p:tgtEl>
                                        <p:attrNameLst>
                                          <p:attrName>style.visibility</p:attrName>
                                        </p:attrNameLst>
                                      </p:cBhvr>
                                      <p:to>
                                        <p:strVal val="visible"/>
                                      </p:to>
                                    </p:set>
                                    <p:anim calcmode="lin" valueType="num">
                                      <p:cBhvr additive="base">
                                        <p:cTn id="301" dur="200" fill="hold"/>
                                        <p:tgtEl>
                                          <p:spTgt spid="178"/>
                                        </p:tgtEl>
                                        <p:attrNameLst>
                                          <p:attrName>ppt_x</p:attrName>
                                        </p:attrNameLst>
                                      </p:cBhvr>
                                      <p:tavLst>
                                        <p:tav tm="0">
                                          <p:val>
                                            <p:strVal val="0-#ppt_w/2"/>
                                          </p:val>
                                        </p:tav>
                                        <p:tav tm="100000">
                                          <p:val>
                                            <p:strVal val="#ppt_x"/>
                                          </p:val>
                                        </p:tav>
                                      </p:tavLst>
                                    </p:anim>
                                    <p:anim calcmode="lin" valueType="num">
                                      <p:cBhvr additive="base">
                                        <p:cTn id="302" dur="200" fill="hold"/>
                                        <p:tgtEl>
                                          <p:spTgt spid="178"/>
                                        </p:tgtEl>
                                        <p:attrNameLst>
                                          <p:attrName>ppt_y</p:attrName>
                                        </p:attrNameLst>
                                      </p:cBhvr>
                                      <p:tavLst>
                                        <p:tav tm="0">
                                          <p:val>
                                            <p:strVal val="#ppt_y"/>
                                          </p:val>
                                        </p:tav>
                                        <p:tav tm="100000">
                                          <p:val>
                                            <p:strVal val="#ppt_y"/>
                                          </p:val>
                                        </p:tav>
                                      </p:tavLst>
                                    </p:anim>
                                  </p:childTnLst>
                                </p:cTn>
                              </p:par>
                              <p:par>
                                <p:cTn id="303" presetID="2" presetClass="entr" presetSubtype="8" fill="hold" nodeType="withEffect">
                                  <p:stCondLst>
                                    <p:cond delay="0"/>
                                  </p:stCondLst>
                                  <p:childTnLst>
                                    <p:set>
                                      <p:cBhvr>
                                        <p:cTn id="304" dur="1" fill="hold">
                                          <p:stCondLst>
                                            <p:cond delay="0"/>
                                          </p:stCondLst>
                                        </p:cTn>
                                        <p:tgtEl>
                                          <p:spTgt spid="179"/>
                                        </p:tgtEl>
                                        <p:attrNameLst>
                                          <p:attrName>style.visibility</p:attrName>
                                        </p:attrNameLst>
                                      </p:cBhvr>
                                      <p:to>
                                        <p:strVal val="visible"/>
                                      </p:to>
                                    </p:set>
                                    <p:anim calcmode="lin" valueType="num">
                                      <p:cBhvr additive="base">
                                        <p:cTn id="305" dur="200" fill="hold"/>
                                        <p:tgtEl>
                                          <p:spTgt spid="179"/>
                                        </p:tgtEl>
                                        <p:attrNameLst>
                                          <p:attrName>ppt_x</p:attrName>
                                        </p:attrNameLst>
                                      </p:cBhvr>
                                      <p:tavLst>
                                        <p:tav tm="0">
                                          <p:val>
                                            <p:strVal val="0-#ppt_w/2"/>
                                          </p:val>
                                        </p:tav>
                                        <p:tav tm="100000">
                                          <p:val>
                                            <p:strVal val="#ppt_x"/>
                                          </p:val>
                                        </p:tav>
                                      </p:tavLst>
                                    </p:anim>
                                    <p:anim calcmode="lin" valueType="num">
                                      <p:cBhvr additive="base">
                                        <p:cTn id="306" dur="200" fill="hold"/>
                                        <p:tgtEl>
                                          <p:spTgt spid="179"/>
                                        </p:tgtEl>
                                        <p:attrNameLst>
                                          <p:attrName>ppt_y</p:attrName>
                                        </p:attrNameLst>
                                      </p:cBhvr>
                                      <p:tavLst>
                                        <p:tav tm="0">
                                          <p:val>
                                            <p:strVal val="#ppt_y"/>
                                          </p:val>
                                        </p:tav>
                                        <p:tav tm="100000">
                                          <p:val>
                                            <p:strVal val="#ppt_y"/>
                                          </p:val>
                                        </p:tav>
                                      </p:tavLst>
                                    </p:anim>
                                  </p:childTnLst>
                                </p:cTn>
                              </p:par>
                              <p:par>
                                <p:cTn id="307" presetID="2" presetClass="entr" presetSubtype="8" fill="hold" nodeType="withEffect">
                                  <p:stCondLst>
                                    <p:cond delay="0"/>
                                  </p:stCondLst>
                                  <p:childTnLst>
                                    <p:set>
                                      <p:cBhvr>
                                        <p:cTn id="308" dur="1" fill="hold">
                                          <p:stCondLst>
                                            <p:cond delay="0"/>
                                          </p:stCondLst>
                                        </p:cTn>
                                        <p:tgtEl>
                                          <p:spTgt spid="180"/>
                                        </p:tgtEl>
                                        <p:attrNameLst>
                                          <p:attrName>style.visibility</p:attrName>
                                        </p:attrNameLst>
                                      </p:cBhvr>
                                      <p:to>
                                        <p:strVal val="visible"/>
                                      </p:to>
                                    </p:set>
                                    <p:anim calcmode="lin" valueType="num">
                                      <p:cBhvr additive="base">
                                        <p:cTn id="309" dur="200" fill="hold"/>
                                        <p:tgtEl>
                                          <p:spTgt spid="180"/>
                                        </p:tgtEl>
                                        <p:attrNameLst>
                                          <p:attrName>ppt_x</p:attrName>
                                        </p:attrNameLst>
                                      </p:cBhvr>
                                      <p:tavLst>
                                        <p:tav tm="0">
                                          <p:val>
                                            <p:strVal val="0-#ppt_w/2"/>
                                          </p:val>
                                        </p:tav>
                                        <p:tav tm="100000">
                                          <p:val>
                                            <p:strVal val="#ppt_x"/>
                                          </p:val>
                                        </p:tav>
                                      </p:tavLst>
                                    </p:anim>
                                    <p:anim calcmode="lin" valueType="num">
                                      <p:cBhvr additive="base">
                                        <p:cTn id="310" dur="200" fill="hold"/>
                                        <p:tgtEl>
                                          <p:spTgt spid="180"/>
                                        </p:tgtEl>
                                        <p:attrNameLst>
                                          <p:attrName>ppt_y</p:attrName>
                                        </p:attrNameLst>
                                      </p:cBhvr>
                                      <p:tavLst>
                                        <p:tav tm="0">
                                          <p:val>
                                            <p:strVal val="#ppt_y"/>
                                          </p:val>
                                        </p:tav>
                                        <p:tav tm="100000">
                                          <p:val>
                                            <p:strVal val="#ppt_y"/>
                                          </p:val>
                                        </p:tav>
                                      </p:tavLst>
                                    </p:anim>
                                  </p:childTnLst>
                                </p:cTn>
                              </p:par>
                              <p:par>
                                <p:cTn id="311" presetID="2" presetClass="entr" presetSubtype="8" fill="hold" nodeType="withEffect">
                                  <p:stCondLst>
                                    <p:cond delay="0"/>
                                  </p:stCondLst>
                                  <p:childTnLst>
                                    <p:set>
                                      <p:cBhvr>
                                        <p:cTn id="312" dur="1" fill="hold">
                                          <p:stCondLst>
                                            <p:cond delay="0"/>
                                          </p:stCondLst>
                                        </p:cTn>
                                        <p:tgtEl>
                                          <p:spTgt spid="181"/>
                                        </p:tgtEl>
                                        <p:attrNameLst>
                                          <p:attrName>style.visibility</p:attrName>
                                        </p:attrNameLst>
                                      </p:cBhvr>
                                      <p:to>
                                        <p:strVal val="visible"/>
                                      </p:to>
                                    </p:set>
                                    <p:anim calcmode="lin" valueType="num">
                                      <p:cBhvr additive="base">
                                        <p:cTn id="313" dur="200" fill="hold"/>
                                        <p:tgtEl>
                                          <p:spTgt spid="181"/>
                                        </p:tgtEl>
                                        <p:attrNameLst>
                                          <p:attrName>ppt_x</p:attrName>
                                        </p:attrNameLst>
                                      </p:cBhvr>
                                      <p:tavLst>
                                        <p:tav tm="0">
                                          <p:val>
                                            <p:strVal val="0-#ppt_w/2"/>
                                          </p:val>
                                        </p:tav>
                                        <p:tav tm="100000">
                                          <p:val>
                                            <p:strVal val="#ppt_x"/>
                                          </p:val>
                                        </p:tav>
                                      </p:tavLst>
                                    </p:anim>
                                    <p:anim calcmode="lin" valueType="num">
                                      <p:cBhvr additive="base">
                                        <p:cTn id="314" dur="200" fill="hold"/>
                                        <p:tgtEl>
                                          <p:spTgt spid="181"/>
                                        </p:tgtEl>
                                        <p:attrNameLst>
                                          <p:attrName>ppt_y</p:attrName>
                                        </p:attrNameLst>
                                      </p:cBhvr>
                                      <p:tavLst>
                                        <p:tav tm="0">
                                          <p:val>
                                            <p:strVal val="#ppt_y"/>
                                          </p:val>
                                        </p:tav>
                                        <p:tav tm="100000">
                                          <p:val>
                                            <p:strVal val="#ppt_y"/>
                                          </p:val>
                                        </p:tav>
                                      </p:tavLst>
                                    </p:anim>
                                  </p:childTnLst>
                                </p:cTn>
                              </p:par>
                              <p:par>
                                <p:cTn id="315" presetID="2" presetClass="entr" presetSubtype="8" fill="hold" nodeType="withEffect">
                                  <p:stCondLst>
                                    <p:cond delay="0"/>
                                  </p:stCondLst>
                                  <p:childTnLst>
                                    <p:set>
                                      <p:cBhvr>
                                        <p:cTn id="316" dur="1" fill="hold">
                                          <p:stCondLst>
                                            <p:cond delay="0"/>
                                          </p:stCondLst>
                                        </p:cTn>
                                        <p:tgtEl>
                                          <p:spTgt spid="182"/>
                                        </p:tgtEl>
                                        <p:attrNameLst>
                                          <p:attrName>style.visibility</p:attrName>
                                        </p:attrNameLst>
                                      </p:cBhvr>
                                      <p:to>
                                        <p:strVal val="visible"/>
                                      </p:to>
                                    </p:set>
                                    <p:anim calcmode="lin" valueType="num">
                                      <p:cBhvr additive="base">
                                        <p:cTn id="317" dur="200" fill="hold"/>
                                        <p:tgtEl>
                                          <p:spTgt spid="182"/>
                                        </p:tgtEl>
                                        <p:attrNameLst>
                                          <p:attrName>ppt_x</p:attrName>
                                        </p:attrNameLst>
                                      </p:cBhvr>
                                      <p:tavLst>
                                        <p:tav tm="0">
                                          <p:val>
                                            <p:strVal val="0-#ppt_w/2"/>
                                          </p:val>
                                        </p:tav>
                                        <p:tav tm="100000">
                                          <p:val>
                                            <p:strVal val="#ppt_x"/>
                                          </p:val>
                                        </p:tav>
                                      </p:tavLst>
                                    </p:anim>
                                    <p:anim calcmode="lin" valueType="num">
                                      <p:cBhvr additive="base">
                                        <p:cTn id="318" dur="200" fill="hold"/>
                                        <p:tgtEl>
                                          <p:spTgt spid="182"/>
                                        </p:tgtEl>
                                        <p:attrNameLst>
                                          <p:attrName>ppt_y</p:attrName>
                                        </p:attrNameLst>
                                      </p:cBhvr>
                                      <p:tavLst>
                                        <p:tav tm="0">
                                          <p:val>
                                            <p:strVal val="#ppt_y"/>
                                          </p:val>
                                        </p:tav>
                                        <p:tav tm="100000">
                                          <p:val>
                                            <p:strVal val="#ppt_y"/>
                                          </p:val>
                                        </p:tav>
                                      </p:tavLst>
                                    </p:anim>
                                  </p:childTnLst>
                                </p:cTn>
                              </p:par>
                              <p:par>
                                <p:cTn id="319" presetID="2" presetClass="entr" presetSubtype="8" fill="hold" nodeType="withEffect">
                                  <p:stCondLst>
                                    <p:cond delay="0"/>
                                  </p:stCondLst>
                                  <p:childTnLst>
                                    <p:set>
                                      <p:cBhvr>
                                        <p:cTn id="320" dur="1" fill="hold">
                                          <p:stCondLst>
                                            <p:cond delay="0"/>
                                          </p:stCondLst>
                                        </p:cTn>
                                        <p:tgtEl>
                                          <p:spTgt spid="183"/>
                                        </p:tgtEl>
                                        <p:attrNameLst>
                                          <p:attrName>style.visibility</p:attrName>
                                        </p:attrNameLst>
                                      </p:cBhvr>
                                      <p:to>
                                        <p:strVal val="visible"/>
                                      </p:to>
                                    </p:set>
                                    <p:anim calcmode="lin" valueType="num">
                                      <p:cBhvr additive="base">
                                        <p:cTn id="321" dur="200" fill="hold"/>
                                        <p:tgtEl>
                                          <p:spTgt spid="183"/>
                                        </p:tgtEl>
                                        <p:attrNameLst>
                                          <p:attrName>ppt_x</p:attrName>
                                        </p:attrNameLst>
                                      </p:cBhvr>
                                      <p:tavLst>
                                        <p:tav tm="0">
                                          <p:val>
                                            <p:strVal val="0-#ppt_w/2"/>
                                          </p:val>
                                        </p:tav>
                                        <p:tav tm="100000">
                                          <p:val>
                                            <p:strVal val="#ppt_x"/>
                                          </p:val>
                                        </p:tav>
                                      </p:tavLst>
                                    </p:anim>
                                    <p:anim calcmode="lin" valueType="num">
                                      <p:cBhvr additive="base">
                                        <p:cTn id="322" dur="200" fill="hold"/>
                                        <p:tgtEl>
                                          <p:spTgt spid="183"/>
                                        </p:tgtEl>
                                        <p:attrNameLst>
                                          <p:attrName>ppt_y</p:attrName>
                                        </p:attrNameLst>
                                      </p:cBhvr>
                                      <p:tavLst>
                                        <p:tav tm="0">
                                          <p:val>
                                            <p:strVal val="#ppt_y"/>
                                          </p:val>
                                        </p:tav>
                                        <p:tav tm="100000">
                                          <p:val>
                                            <p:strVal val="#ppt_y"/>
                                          </p:val>
                                        </p:tav>
                                      </p:tavLst>
                                    </p:anim>
                                  </p:childTnLst>
                                </p:cTn>
                              </p:par>
                              <p:par>
                                <p:cTn id="323" presetID="2" presetClass="entr" presetSubtype="8" fill="hold" nodeType="withEffect">
                                  <p:stCondLst>
                                    <p:cond delay="0"/>
                                  </p:stCondLst>
                                  <p:childTnLst>
                                    <p:set>
                                      <p:cBhvr>
                                        <p:cTn id="324" dur="1" fill="hold">
                                          <p:stCondLst>
                                            <p:cond delay="0"/>
                                          </p:stCondLst>
                                        </p:cTn>
                                        <p:tgtEl>
                                          <p:spTgt spid="184"/>
                                        </p:tgtEl>
                                        <p:attrNameLst>
                                          <p:attrName>style.visibility</p:attrName>
                                        </p:attrNameLst>
                                      </p:cBhvr>
                                      <p:to>
                                        <p:strVal val="visible"/>
                                      </p:to>
                                    </p:set>
                                    <p:anim calcmode="lin" valueType="num">
                                      <p:cBhvr additive="base">
                                        <p:cTn id="325" dur="200" fill="hold"/>
                                        <p:tgtEl>
                                          <p:spTgt spid="184"/>
                                        </p:tgtEl>
                                        <p:attrNameLst>
                                          <p:attrName>ppt_x</p:attrName>
                                        </p:attrNameLst>
                                      </p:cBhvr>
                                      <p:tavLst>
                                        <p:tav tm="0">
                                          <p:val>
                                            <p:strVal val="0-#ppt_w/2"/>
                                          </p:val>
                                        </p:tav>
                                        <p:tav tm="100000">
                                          <p:val>
                                            <p:strVal val="#ppt_x"/>
                                          </p:val>
                                        </p:tav>
                                      </p:tavLst>
                                    </p:anim>
                                    <p:anim calcmode="lin" valueType="num">
                                      <p:cBhvr additive="base">
                                        <p:cTn id="326" dur="200" fill="hold"/>
                                        <p:tgtEl>
                                          <p:spTgt spid="184"/>
                                        </p:tgtEl>
                                        <p:attrNameLst>
                                          <p:attrName>ppt_y</p:attrName>
                                        </p:attrNameLst>
                                      </p:cBhvr>
                                      <p:tavLst>
                                        <p:tav tm="0">
                                          <p:val>
                                            <p:strVal val="#ppt_y"/>
                                          </p:val>
                                        </p:tav>
                                        <p:tav tm="100000">
                                          <p:val>
                                            <p:strVal val="#ppt_y"/>
                                          </p:val>
                                        </p:tav>
                                      </p:tavLst>
                                    </p:anim>
                                  </p:childTnLst>
                                </p:cTn>
                              </p:par>
                              <p:par>
                                <p:cTn id="327" presetID="2" presetClass="entr" presetSubtype="8" fill="hold" nodeType="withEffect">
                                  <p:stCondLst>
                                    <p:cond delay="0"/>
                                  </p:stCondLst>
                                  <p:childTnLst>
                                    <p:set>
                                      <p:cBhvr>
                                        <p:cTn id="328" dur="1" fill="hold">
                                          <p:stCondLst>
                                            <p:cond delay="0"/>
                                          </p:stCondLst>
                                        </p:cTn>
                                        <p:tgtEl>
                                          <p:spTgt spid="185"/>
                                        </p:tgtEl>
                                        <p:attrNameLst>
                                          <p:attrName>style.visibility</p:attrName>
                                        </p:attrNameLst>
                                      </p:cBhvr>
                                      <p:to>
                                        <p:strVal val="visible"/>
                                      </p:to>
                                    </p:set>
                                    <p:anim calcmode="lin" valueType="num">
                                      <p:cBhvr additive="base">
                                        <p:cTn id="329" dur="200" fill="hold"/>
                                        <p:tgtEl>
                                          <p:spTgt spid="185"/>
                                        </p:tgtEl>
                                        <p:attrNameLst>
                                          <p:attrName>ppt_x</p:attrName>
                                        </p:attrNameLst>
                                      </p:cBhvr>
                                      <p:tavLst>
                                        <p:tav tm="0">
                                          <p:val>
                                            <p:strVal val="0-#ppt_w/2"/>
                                          </p:val>
                                        </p:tav>
                                        <p:tav tm="100000">
                                          <p:val>
                                            <p:strVal val="#ppt_x"/>
                                          </p:val>
                                        </p:tav>
                                      </p:tavLst>
                                    </p:anim>
                                    <p:anim calcmode="lin" valueType="num">
                                      <p:cBhvr additive="base">
                                        <p:cTn id="330" dur="200" fill="hold"/>
                                        <p:tgtEl>
                                          <p:spTgt spid="185"/>
                                        </p:tgtEl>
                                        <p:attrNameLst>
                                          <p:attrName>ppt_y</p:attrName>
                                        </p:attrNameLst>
                                      </p:cBhvr>
                                      <p:tavLst>
                                        <p:tav tm="0">
                                          <p:val>
                                            <p:strVal val="#ppt_y"/>
                                          </p:val>
                                        </p:tav>
                                        <p:tav tm="100000">
                                          <p:val>
                                            <p:strVal val="#ppt_y"/>
                                          </p:val>
                                        </p:tav>
                                      </p:tavLst>
                                    </p:anim>
                                  </p:childTnLst>
                                </p:cTn>
                              </p:par>
                              <p:par>
                                <p:cTn id="331" presetID="2" presetClass="entr" presetSubtype="8" fill="hold" nodeType="withEffect">
                                  <p:stCondLst>
                                    <p:cond delay="0"/>
                                  </p:stCondLst>
                                  <p:childTnLst>
                                    <p:set>
                                      <p:cBhvr>
                                        <p:cTn id="332" dur="1" fill="hold">
                                          <p:stCondLst>
                                            <p:cond delay="0"/>
                                          </p:stCondLst>
                                        </p:cTn>
                                        <p:tgtEl>
                                          <p:spTgt spid="186"/>
                                        </p:tgtEl>
                                        <p:attrNameLst>
                                          <p:attrName>style.visibility</p:attrName>
                                        </p:attrNameLst>
                                      </p:cBhvr>
                                      <p:to>
                                        <p:strVal val="visible"/>
                                      </p:to>
                                    </p:set>
                                    <p:anim calcmode="lin" valueType="num">
                                      <p:cBhvr additive="base">
                                        <p:cTn id="333" dur="200" fill="hold"/>
                                        <p:tgtEl>
                                          <p:spTgt spid="186"/>
                                        </p:tgtEl>
                                        <p:attrNameLst>
                                          <p:attrName>ppt_x</p:attrName>
                                        </p:attrNameLst>
                                      </p:cBhvr>
                                      <p:tavLst>
                                        <p:tav tm="0">
                                          <p:val>
                                            <p:strVal val="0-#ppt_w/2"/>
                                          </p:val>
                                        </p:tav>
                                        <p:tav tm="100000">
                                          <p:val>
                                            <p:strVal val="#ppt_x"/>
                                          </p:val>
                                        </p:tav>
                                      </p:tavLst>
                                    </p:anim>
                                    <p:anim calcmode="lin" valueType="num">
                                      <p:cBhvr additive="base">
                                        <p:cTn id="334" dur="200" fill="hold"/>
                                        <p:tgtEl>
                                          <p:spTgt spid="186"/>
                                        </p:tgtEl>
                                        <p:attrNameLst>
                                          <p:attrName>ppt_y</p:attrName>
                                        </p:attrNameLst>
                                      </p:cBhvr>
                                      <p:tavLst>
                                        <p:tav tm="0">
                                          <p:val>
                                            <p:strVal val="#ppt_y"/>
                                          </p:val>
                                        </p:tav>
                                        <p:tav tm="100000">
                                          <p:val>
                                            <p:strVal val="#ppt_y"/>
                                          </p:val>
                                        </p:tav>
                                      </p:tavLst>
                                    </p:anim>
                                  </p:childTnLst>
                                </p:cTn>
                              </p:par>
                              <p:par>
                                <p:cTn id="335" presetID="2" presetClass="entr" presetSubtype="8" fill="hold" nodeType="withEffect">
                                  <p:stCondLst>
                                    <p:cond delay="0"/>
                                  </p:stCondLst>
                                  <p:childTnLst>
                                    <p:set>
                                      <p:cBhvr>
                                        <p:cTn id="336" dur="1" fill="hold">
                                          <p:stCondLst>
                                            <p:cond delay="0"/>
                                          </p:stCondLst>
                                        </p:cTn>
                                        <p:tgtEl>
                                          <p:spTgt spid="187"/>
                                        </p:tgtEl>
                                        <p:attrNameLst>
                                          <p:attrName>style.visibility</p:attrName>
                                        </p:attrNameLst>
                                      </p:cBhvr>
                                      <p:to>
                                        <p:strVal val="visible"/>
                                      </p:to>
                                    </p:set>
                                    <p:anim calcmode="lin" valueType="num">
                                      <p:cBhvr additive="base">
                                        <p:cTn id="337" dur="200" fill="hold"/>
                                        <p:tgtEl>
                                          <p:spTgt spid="187"/>
                                        </p:tgtEl>
                                        <p:attrNameLst>
                                          <p:attrName>ppt_x</p:attrName>
                                        </p:attrNameLst>
                                      </p:cBhvr>
                                      <p:tavLst>
                                        <p:tav tm="0">
                                          <p:val>
                                            <p:strVal val="0-#ppt_w/2"/>
                                          </p:val>
                                        </p:tav>
                                        <p:tav tm="100000">
                                          <p:val>
                                            <p:strVal val="#ppt_x"/>
                                          </p:val>
                                        </p:tav>
                                      </p:tavLst>
                                    </p:anim>
                                    <p:anim calcmode="lin" valueType="num">
                                      <p:cBhvr additive="base">
                                        <p:cTn id="338" dur="200" fill="hold"/>
                                        <p:tgtEl>
                                          <p:spTgt spid="187"/>
                                        </p:tgtEl>
                                        <p:attrNameLst>
                                          <p:attrName>ppt_y</p:attrName>
                                        </p:attrNameLst>
                                      </p:cBhvr>
                                      <p:tavLst>
                                        <p:tav tm="0">
                                          <p:val>
                                            <p:strVal val="#ppt_y"/>
                                          </p:val>
                                        </p:tav>
                                        <p:tav tm="100000">
                                          <p:val>
                                            <p:strVal val="#ppt_y"/>
                                          </p:val>
                                        </p:tav>
                                      </p:tavLst>
                                    </p:anim>
                                  </p:childTnLst>
                                </p:cTn>
                              </p:par>
                            </p:childTnLst>
                          </p:cTn>
                        </p:par>
                        <p:par>
                          <p:cTn id="339" fill="hold">
                            <p:stCondLst>
                              <p:cond delay="600"/>
                            </p:stCondLst>
                            <p:childTnLst>
                              <p:par>
                                <p:cTn id="340" presetID="1" presetClass="entr" presetSubtype="0" fill="hold" nodeType="afterEffect">
                                  <p:stCondLst>
                                    <p:cond delay="0"/>
                                  </p:stCondLst>
                                  <p:childTnLst>
                                    <p:set>
                                      <p:cBhvr>
                                        <p:cTn id="341" dur="1" fill="hold">
                                          <p:stCondLst>
                                            <p:cond delay="199"/>
                                          </p:stCondLst>
                                        </p:cTn>
                                        <p:tgtEl>
                                          <p:spTgt spid="319"/>
                                        </p:tgtEl>
                                        <p:attrNameLst>
                                          <p:attrName>style.visibility</p:attrName>
                                        </p:attrNameLst>
                                      </p:cBhvr>
                                      <p:to>
                                        <p:strVal val="visible"/>
                                      </p:to>
                                    </p:set>
                                  </p:childTnLst>
                                </p:cTn>
                              </p:par>
                            </p:childTnLst>
                          </p:cTn>
                        </p:par>
                        <p:par>
                          <p:cTn id="342" fill="hold">
                            <p:stCondLst>
                              <p:cond delay="800"/>
                            </p:stCondLst>
                            <p:childTnLst>
                              <p:par>
                                <p:cTn id="343" presetID="1" presetClass="entr" presetSubtype="0" fill="hold" grpId="0" nodeType="afterEffect">
                                  <p:stCondLst>
                                    <p:cond delay="0"/>
                                  </p:stCondLst>
                                  <p:childTnLst>
                                    <p:set>
                                      <p:cBhvr>
                                        <p:cTn id="344" dur="1" fill="hold">
                                          <p:stCondLst>
                                            <p:cond delay="199"/>
                                          </p:stCondLst>
                                        </p:cTn>
                                        <p:tgtEl>
                                          <p:spTgt spid="327"/>
                                        </p:tgtEl>
                                        <p:attrNameLst>
                                          <p:attrName>style.visibility</p:attrName>
                                        </p:attrNameLst>
                                      </p:cBhvr>
                                      <p:to>
                                        <p:strVal val="visible"/>
                                      </p:to>
                                    </p:set>
                                  </p:childTnLst>
                                </p:cTn>
                              </p:par>
                            </p:childTnLst>
                          </p:cTn>
                        </p:par>
                        <p:par>
                          <p:cTn id="345" fill="hold">
                            <p:stCondLst>
                              <p:cond delay="1000"/>
                            </p:stCondLst>
                            <p:childTnLst>
                              <p:par>
                                <p:cTn id="346" presetID="1" presetClass="entr" presetSubtype="0" fill="hold" grpId="0" nodeType="afterEffect">
                                  <p:stCondLst>
                                    <p:cond delay="0"/>
                                  </p:stCondLst>
                                  <p:childTnLst>
                                    <p:set>
                                      <p:cBhvr>
                                        <p:cTn id="347" dur="1" fill="hold">
                                          <p:stCondLst>
                                            <p:cond delay="199"/>
                                          </p:stCondLst>
                                        </p:cTn>
                                        <p:tgtEl>
                                          <p:spTgt spid="358"/>
                                        </p:tgtEl>
                                        <p:attrNameLst>
                                          <p:attrName>style.visibility</p:attrName>
                                        </p:attrNameLst>
                                      </p:cBhvr>
                                      <p:to>
                                        <p:strVal val="visible"/>
                                      </p:to>
                                    </p:set>
                                  </p:childTnLst>
                                </p:cTn>
                              </p:par>
                            </p:childTnLst>
                          </p:cTn>
                        </p:par>
                      </p:childTnLst>
                    </p:cTn>
                  </p:par>
                  <p:par>
                    <p:cTn id="348" fill="hold">
                      <p:stCondLst>
                        <p:cond delay="indefinite"/>
                      </p:stCondLst>
                      <p:childTnLst>
                        <p:par>
                          <p:cTn id="349" fill="hold">
                            <p:stCondLst>
                              <p:cond delay="0"/>
                            </p:stCondLst>
                            <p:childTnLst>
                              <p:par>
                                <p:cTn id="350" presetID="2" presetClass="entr" presetSubtype="8" fill="hold" nodeType="clickEffect">
                                  <p:stCondLst>
                                    <p:cond delay="0"/>
                                  </p:stCondLst>
                                  <p:childTnLst>
                                    <p:set>
                                      <p:cBhvr>
                                        <p:cTn id="351" dur="1" fill="hold">
                                          <p:stCondLst>
                                            <p:cond delay="0"/>
                                          </p:stCondLst>
                                        </p:cTn>
                                        <p:tgtEl>
                                          <p:spTgt spid="331"/>
                                        </p:tgtEl>
                                        <p:attrNameLst>
                                          <p:attrName>style.visibility</p:attrName>
                                        </p:attrNameLst>
                                      </p:cBhvr>
                                      <p:to>
                                        <p:strVal val="visible"/>
                                      </p:to>
                                    </p:set>
                                    <p:anim calcmode="lin" valueType="num">
                                      <p:cBhvr additive="base">
                                        <p:cTn id="352" dur="200" fill="hold"/>
                                        <p:tgtEl>
                                          <p:spTgt spid="331"/>
                                        </p:tgtEl>
                                        <p:attrNameLst>
                                          <p:attrName>ppt_x</p:attrName>
                                        </p:attrNameLst>
                                      </p:cBhvr>
                                      <p:tavLst>
                                        <p:tav tm="0">
                                          <p:val>
                                            <p:strVal val="0-#ppt_w/2"/>
                                          </p:val>
                                        </p:tav>
                                        <p:tav tm="100000">
                                          <p:val>
                                            <p:strVal val="#ppt_x"/>
                                          </p:val>
                                        </p:tav>
                                      </p:tavLst>
                                    </p:anim>
                                    <p:anim calcmode="lin" valueType="num">
                                      <p:cBhvr additive="base">
                                        <p:cTn id="353" dur="200" fill="hold"/>
                                        <p:tgtEl>
                                          <p:spTgt spid="331"/>
                                        </p:tgtEl>
                                        <p:attrNameLst>
                                          <p:attrName>ppt_y</p:attrName>
                                        </p:attrNameLst>
                                      </p:cBhvr>
                                      <p:tavLst>
                                        <p:tav tm="0">
                                          <p:val>
                                            <p:strVal val="#ppt_y"/>
                                          </p:val>
                                        </p:tav>
                                        <p:tav tm="100000">
                                          <p:val>
                                            <p:strVal val="#ppt_y"/>
                                          </p:val>
                                        </p:tav>
                                      </p:tavLst>
                                    </p:anim>
                                  </p:childTnLst>
                                </p:cTn>
                              </p:par>
                              <p:par>
                                <p:cTn id="354" presetID="2" presetClass="entr" presetSubtype="8" fill="hold" nodeType="withEffect">
                                  <p:stCondLst>
                                    <p:cond delay="0"/>
                                  </p:stCondLst>
                                  <p:childTnLst>
                                    <p:set>
                                      <p:cBhvr>
                                        <p:cTn id="355" dur="1" fill="hold">
                                          <p:stCondLst>
                                            <p:cond delay="0"/>
                                          </p:stCondLst>
                                        </p:cTn>
                                        <p:tgtEl>
                                          <p:spTgt spid="332"/>
                                        </p:tgtEl>
                                        <p:attrNameLst>
                                          <p:attrName>style.visibility</p:attrName>
                                        </p:attrNameLst>
                                      </p:cBhvr>
                                      <p:to>
                                        <p:strVal val="visible"/>
                                      </p:to>
                                    </p:set>
                                    <p:anim calcmode="lin" valueType="num">
                                      <p:cBhvr additive="base">
                                        <p:cTn id="356" dur="200" fill="hold"/>
                                        <p:tgtEl>
                                          <p:spTgt spid="332"/>
                                        </p:tgtEl>
                                        <p:attrNameLst>
                                          <p:attrName>ppt_x</p:attrName>
                                        </p:attrNameLst>
                                      </p:cBhvr>
                                      <p:tavLst>
                                        <p:tav tm="0">
                                          <p:val>
                                            <p:strVal val="0-#ppt_w/2"/>
                                          </p:val>
                                        </p:tav>
                                        <p:tav tm="100000">
                                          <p:val>
                                            <p:strVal val="#ppt_x"/>
                                          </p:val>
                                        </p:tav>
                                      </p:tavLst>
                                    </p:anim>
                                    <p:anim calcmode="lin" valueType="num">
                                      <p:cBhvr additive="base">
                                        <p:cTn id="357" dur="200" fill="hold"/>
                                        <p:tgtEl>
                                          <p:spTgt spid="332"/>
                                        </p:tgtEl>
                                        <p:attrNameLst>
                                          <p:attrName>ppt_y</p:attrName>
                                        </p:attrNameLst>
                                      </p:cBhvr>
                                      <p:tavLst>
                                        <p:tav tm="0">
                                          <p:val>
                                            <p:strVal val="#ppt_y"/>
                                          </p:val>
                                        </p:tav>
                                        <p:tav tm="100000">
                                          <p:val>
                                            <p:strVal val="#ppt_y"/>
                                          </p:val>
                                        </p:tav>
                                      </p:tavLst>
                                    </p:anim>
                                  </p:childTnLst>
                                </p:cTn>
                              </p:par>
                              <p:par>
                                <p:cTn id="358" presetID="2" presetClass="entr" presetSubtype="8" fill="hold" nodeType="withEffect">
                                  <p:stCondLst>
                                    <p:cond delay="0"/>
                                  </p:stCondLst>
                                  <p:childTnLst>
                                    <p:set>
                                      <p:cBhvr>
                                        <p:cTn id="359" dur="1" fill="hold">
                                          <p:stCondLst>
                                            <p:cond delay="0"/>
                                          </p:stCondLst>
                                        </p:cTn>
                                        <p:tgtEl>
                                          <p:spTgt spid="333"/>
                                        </p:tgtEl>
                                        <p:attrNameLst>
                                          <p:attrName>style.visibility</p:attrName>
                                        </p:attrNameLst>
                                      </p:cBhvr>
                                      <p:to>
                                        <p:strVal val="visible"/>
                                      </p:to>
                                    </p:set>
                                    <p:anim calcmode="lin" valueType="num">
                                      <p:cBhvr additive="base">
                                        <p:cTn id="360" dur="200" fill="hold"/>
                                        <p:tgtEl>
                                          <p:spTgt spid="333"/>
                                        </p:tgtEl>
                                        <p:attrNameLst>
                                          <p:attrName>ppt_x</p:attrName>
                                        </p:attrNameLst>
                                      </p:cBhvr>
                                      <p:tavLst>
                                        <p:tav tm="0">
                                          <p:val>
                                            <p:strVal val="0-#ppt_w/2"/>
                                          </p:val>
                                        </p:tav>
                                        <p:tav tm="100000">
                                          <p:val>
                                            <p:strVal val="#ppt_x"/>
                                          </p:val>
                                        </p:tav>
                                      </p:tavLst>
                                    </p:anim>
                                    <p:anim calcmode="lin" valueType="num">
                                      <p:cBhvr additive="base">
                                        <p:cTn id="361" dur="200" fill="hold"/>
                                        <p:tgtEl>
                                          <p:spTgt spid="333"/>
                                        </p:tgtEl>
                                        <p:attrNameLst>
                                          <p:attrName>ppt_y</p:attrName>
                                        </p:attrNameLst>
                                      </p:cBhvr>
                                      <p:tavLst>
                                        <p:tav tm="0">
                                          <p:val>
                                            <p:strVal val="#ppt_y"/>
                                          </p:val>
                                        </p:tav>
                                        <p:tav tm="100000">
                                          <p:val>
                                            <p:strVal val="#ppt_y"/>
                                          </p:val>
                                        </p:tav>
                                      </p:tavLst>
                                    </p:anim>
                                  </p:childTnLst>
                                </p:cTn>
                              </p:par>
                              <p:par>
                                <p:cTn id="362" presetID="2" presetClass="entr" presetSubtype="8" fill="hold" nodeType="withEffect">
                                  <p:stCondLst>
                                    <p:cond delay="0"/>
                                  </p:stCondLst>
                                  <p:childTnLst>
                                    <p:set>
                                      <p:cBhvr>
                                        <p:cTn id="363" dur="1" fill="hold">
                                          <p:stCondLst>
                                            <p:cond delay="0"/>
                                          </p:stCondLst>
                                        </p:cTn>
                                        <p:tgtEl>
                                          <p:spTgt spid="334"/>
                                        </p:tgtEl>
                                        <p:attrNameLst>
                                          <p:attrName>style.visibility</p:attrName>
                                        </p:attrNameLst>
                                      </p:cBhvr>
                                      <p:to>
                                        <p:strVal val="visible"/>
                                      </p:to>
                                    </p:set>
                                    <p:anim calcmode="lin" valueType="num">
                                      <p:cBhvr additive="base">
                                        <p:cTn id="364" dur="200" fill="hold"/>
                                        <p:tgtEl>
                                          <p:spTgt spid="334"/>
                                        </p:tgtEl>
                                        <p:attrNameLst>
                                          <p:attrName>ppt_x</p:attrName>
                                        </p:attrNameLst>
                                      </p:cBhvr>
                                      <p:tavLst>
                                        <p:tav tm="0">
                                          <p:val>
                                            <p:strVal val="0-#ppt_w/2"/>
                                          </p:val>
                                        </p:tav>
                                        <p:tav tm="100000">
                                          <p:val>
                                            <p:strVal val="#ppt_x"/>
                                          </p:val>
                                        </p:tav>
                                      </p:tavLst>
                                    </p:anim>
                                    <p:anim calcmode="lin" valueType="num">
                                      <p:cBhvr additive="base">
                                        <p:cTn id="365" dur="200" fill="hold"/>
                                        <p:tgtEl>
                                          <p:spTgt spid="334"/>
                                        </p:tgtEl>
                                        <p:attrNameLst>
                                          <p:attrName>ppt_y</p:attrName>
                                        </p:attrNameLst>
                                      </p:cBhvr>
                                      <p:tavLst>
                                        <p:tav tm="0">
                                          <p:val>
                                            <p:strVal val="#ppt_y"/>
                                          </p:val>
                                        </p:tav>
                                        <p:tav tm="100000">
                                          <p:val>
                                            <p:strVal val="#ppt_y"/>
                                          </p:val>
                                        </p:tav>
                                      </p:tavLst>
                                    </p:anim>
                                  </p:childTnLst>
                                </p:cTn>
                              </p:par>
                              <p:par>
                                <p:cTn id="366" presetID="2" presetClass="entr" presetSubtype="8" fill="hold" nodeType="withEffect">
                                  <p:stCondLst>
                                    <p:cond delay="0"/>
                                  </p:stCondLst>
                                  <p:childTnLst>
                                    <p:set>
                                      <p:cBhvr>
                                        <p:cTn id="367" dur="1" fill="hold">
                                          <p:stCondLst>
                                            <p:cond delay="0"/>
                                          </p:stCondLst>
                                        </p:cTn>
                                        <p:tgtEl>
                                          <p:spTgt spid="335"/>
                                        </p:tgtEl>
                                        <p:attrNameLst>
                                          <p:attrName>style.visibility</p:attrName>
                                        </p:attrNameLst>
                                      </p:cBhvr>
                                      <p:to>
                                        <p:strVal val="visible"/>
                                      </p:to>
                                    </p:set>
                                    <p:anim calcmode="lin" valueType="num">
                                      <p:cBhvr additive="base">
                                        <p:cTn id="368" dur="200" fill="hold"/>
                                        <p:tgtEl>
                                          <p:spTgt spid="335"/>
                                        </p:tgtEl>
                                        <p:attrNameLst>
                                          <p:attrName>ppt_x</p:attrName>
                                        </p:attrNameLst>
                                      </p:cBhvr>
                                      <p:tavLst>
                                        <p:tav tm="0">
                                          <p:val>
                                            <p:strVal val="0-#ppt_w/2"/>
                                          </p:val>
                                        </p:tav>
                                        <p:tav tm="100000">
                                          <p:val>
                                            <p:strVal val="#ppt_x"/>
                                          </p:val>
                                        </p:tav>
                                      </p:tavLst>
                                    </p:anim>
                                    <p:anim calcmode="lin" valueType="num">
                                      <p:cBhvr additive="base">
                                        <p:cTn id="369" dur="200" fill="hold"/>
                                        <p:tgtEl>
                                          <p:spTgt spid="335"/>
                                        </p:tgtEl>
                                        <p:attrNameLst>
                                          <p:attrName>ppt_y</p:attrName>
                                        </p:attrNameLst>
                                      </p:cBhvr>
                                      <p:tavLst>
                                        <p:tav tm="0">
                                          <p:val>
                                            <p:strVal val="#ppt_y"/>
                                          </p:val>
                                        </p:tav>
                                        <p:tav tm="100000">
                                          <p:val>
                                            <p:strVal val="#ppt_y"/>
                                          </p:val>
                                        </p:tav>
                                      </p:tavLst>
                                    </p:anim>
                                  </p:childTnLst>
                                </p:cTn>
                              </p:par>
                              <p:par>
                                <p:cTn id="370" presetID="2" presetClass="entr" presetSubtype="8" fill="hold" nodeType="withEffect">
                                  <p:stCondLst>
                                    <p:cond delay="0"/>
                                  </p:stCondLst>
                                  <p:childTnLst>
                                    <p:set>
                                      <p:cBhvr>
                                        <p:cTn id="371" dur="1" fill="hold">
                                          <p:stCondLst>
                                            <p:cond delay="0"/>
                                          </p:stCondLst>
                                        </p:cTn>
                                        <p:tgtEl>
                                          <p:spTgt spid="336"/>
                                        </p:tgtEl>
                                        <p:attrNameLst>
                                          <p:attrName>style.visibility</p:attrName>
                                        </p:attrNameLst>
                                      </p:cBhvr>
                                      <p:to>
                                        <p:strVal val="visible"/>
                                      </p:to>
                                    </p:set>
                                    <p:anim calcmode="lin" valueType="num">
                                      <p:cBhvr additive="base">
                                        <p:cTn id="372" dur="200" fill="hold"/>
                                        <p:tgtEl>
                                          <p:spTgt spid="336"/>
                                        </p:tgtEl>
                                        <p:attrNameLst>
                                          <p:attrName>ppt_x</p:attrName>
                                        </p:attrNameLst>
                                      </p:cBhvr>
                                      <p:tavLst>
                                        <p:tav tm="0">
                                          <p:val>
                                            <p:strVal val="0-#ppt_w/2"/>
                                          </p:val>
                                        </p:tav>
                                        <p:tav tm="100000">
                                          <p:val>
                                            <p:strVal val="#ppt_x"/>
                                          </p:val>
                                        </p:tav>
                                      </p:tavLst>
                                    </p:anim>
                                    <p:anim calcmode="lin" valueType="num">
                                      <p:cBhvr additive="base">
                                        <p:cTn id="373" dur="200" fill="hold"/>
                                        <p:tgtEl>
                                          <p:spTgt spid="336"/>
                                        </p:tgtEl>
                                        <p:attrNameLst>
                                          <p:attrName>ppt_y</p:attrName>
                                        </p:attrNameLst>
                                      </p:cBhvr>
                                      <p:tavLst>
                                        <p:tav tm="0">
                                          <p:val>
                                            <p:strVal val="#ppt_y"/>
                                          </p:val>
                                        </p:tav>
                                        <p:tav tm="100000">
                                          <p:val>
                                            <p:strVal val="#ppt_y"/>
                                          </p:val>
                                        </p:tav>
                                      </p:tavLst>
                                    </p:anim>
                                  </p:childTnLst>
                                </p:cTn>
                              </p:par>
                              <p:par>
                                <p:cTn id="374" presetID="2" presetClass="entr" presetSubtype="8" fill="hold" nodeType="withEffect">
                                  <p:stCondLst>
                                    <p:cond delay="0"/>
                                  </p:stCondLst>
                                  <p:childTnLst>
                                    <p:set>
                                      <p:cBhvr>
                                        <p:cTn id="375" dur="1" fill="hold">
                                          <p:stCondLst>
                                            <p:cond delay="0"/>
                                          </p:stCondLst>
                                        </p:cTn>
                                        <p:tgtEl>
                                          <p:spTgt spid="337"/>
                                        </p:tgtEl>
                                        <p:attrNameLst>
                                          <p:attrName>style.visibility</p:attrName>
                                        </p:attrNameLst>
                                      </p:cBhvr>
                                      <p:to>
                                        <p:strVal val="visible"/>
                                      </p:to>
                                    </p:set>
                                    <p:anim calcmode="lin" valueType="num">
                                      <p:cBhvr additive="base">
                                        <p:cTn id="376" dur="200" fill="hold"/>
                                        <p:tgtEl>
                                          <p:spTgt spid="337"/>
                                        </p:tgtEl>
                                        <p:attrNameLst>
                                          <p:attrName>ppt_x</p:attrName>
                                        </p:attrNameLst>
                                      </p:cBhvr>
                                      <p:tavLst>
                                        <p:tav tm="0">
                                          <p:val>
                                            <p:strVal val="0-#ppt_w/2"/>
                                          </p:val>
                                        </p:tav>
                                        <p:tav tm="100000">
                                          <p:val>
                                            <p:strVal val="#ppt_x"/>
                                          </p:val>
                                        </p:tav>
                                      </p:tavLst>
                                    </p:anim>
                                    <p:anim calcmode="lin" valueType="num">
                                      <p:cBhvr additive="base">
                                        <p:cTn id="377" dur="200" fill="hold"/>
                                        <p:tgtEl>
                                          <p:spTgt spid="337"/>
                                        </p:tgtEl>
                                        <p:attrNameLst>
                                          <p:attrName>ppt_y</p:attrName>
                                        </p:attrNameLst>
                                      </p:cBhvr>
                                      <p:tavLst>
                                        <p:tav tm="0">
                                          <p:val>
                                            <p:strVal val="#ppt_y"/>
                                          </p:val>
                                        </p:tav>
                                        <p:tav tm="100000">
                                          <p:val>
                                            <p:strVal val="#ppt_y"/>
                                          </p:val>
                                        </p:tav>
                                      </p:tavLst>
                                    </p:anim>
                                  </p:childTnLst>
                                </p:cTn>
                              </p:par>
                              <p:par>
                                <p:cTn id="378" presetID="2" presetClass="entr" presetSubtype="8" fill="hold" nodeType="withEffect">
                                  <p:stCondLst>
                                    <p:cond delay="0"/>
                                  </p:stCondLst>
                                  <p:childTnLst>
                                    <p:set>
                                      <p:cBhvr>
                                        <p:cTn id="379" dur="1" fill="hold">
                                          <p:stCondLst>
                                            <p:cond delay="0"/>
                                          </p:stCondLst>
                                        </p:cTn>
                                        <p:tgtEl>
                                          <p:spTgt spid="338"/>
                                        </p:tgtEl>
                                        <p:attrNameLst>
                                          <p:attrName>style.visibility</p:attrName>
                                        </p:attrNameLst>
                                      </p:cBhvr>
                                      <p:to>
                                        <p:strVal val="visible"/>
                                      </p:to>
                                    </p:set>
                                    <p:anim calcmode="lin" valueType="num">
                                      <p:cBhvr additive="base">
                                        <p:cTn id="380" dur="200" fill="hold"/>
                                        <p:tgtEl>
                                          <p:spTgt spid="338"/>
                                        </p:tgtEl>
                                        <p:attrNameLst>
                                          <p:attrName>ppt_x</p:attrName>
                                        </p:attrNameLst>
                                      </p:cBhvr>
                                      <p:tavLst>
                                        <p:tav tm="0">
                                          <p:val>
                                            <p:strVal val="0-#ppt_w/2"/>
                                          </p:val>
                                        </p:tav>
                                        <p:tav tm="100000">
                                          <p:val>
                                            <p:strVal val="#ppt_x"/>
                                          </p:val>
                                        </p:tav>
                                      </p:tavLst>
                                    </p:anim>
                                    <p:anim calcmode="lin" valueType="num">
                                      <p:cBhvr additive="base">
                                        <p:cTn id="381" dur="200" fill="hold"/>
                                        <p:tgtEl>
                                          <p:spTgt spid="338"/>
                                        </p:tgtEl>
                                        <p:attrNameLst>
                                          <p:attrName>ppt_y</p:attrName>
                                        </p:attrNameLst>
                                      </p:cBhvr>
                                      <p:tavLst>
                                        <p:tav tm="0">
                                          <p:val>
                                            <p:strVal val="#ppt_y"/>
                                          </p:val>
                                        </p:tav>
                                        <p:tav tm="100000">
                                          <p:val>
                                            <p:strVal val="#ppt_y"/>
                                          </p:val>
                                        </p:tav>
                                      </p:tavLst>
                                    </p:anim>
                                  </p:childTnLst>
                                </p:cTn>
                              </p:par>
                              <p:par>
                                <p:cTn id="382" presetID="2" presetClass="entr" presetSubtype="8" fill="hold" nodeType="withEffect">
                                  <p:stCondLst>
                                    <p:cond delay="0"/>
                                  </p:stCondLst>
                                  <p:childTnLst>
                                    <p:set>
                                      <p:cBhvr>
                                        <p:cTn id="383" dur="1" fill="hold">
                                          <p:stCondLst>
                                            <p:cond delay="0"/>
                                          </p:stCondLst>
                                        </p:cTn>
                                        <p:tgtEl>
                                          <p:spTgt spid="339"/>
                                        </p:tgtEl>
                                        <p:attrNameLst>
                                          <p:attrName>style.visibility</p:attrName>
                                        </p:attrNameLst>
                                      </p:cBhvr>
                                      <p:to>
                                        <p:strVal val="visible"/>
                                      </p:to>
                                    </p:set>
                                    <p:anim calcmode="lin" valueType="num">
                                      <p:cBhvr additive="base">
                                        <p:cTn id="384" dur="200" fill="hold"/>
                                        <p:tgtEl>
                                          <p:spTgt spid="339"/>
                                        </p:tgtEl>
                                        <p:attrNameLst>
                                          <p:attrName>ppt_x</p:attrName>
                                        </p:attrNameLst>
                                      </p:cBhvr>
                                      <p:tavLst>
                                        <p:tav tm="0">
                                          <p:val>
                                            <p:strVal val="0-#ppt_w/2"/>
                                          </p:val>
                                        </p:tav>
                                        <p:tav tm="100000">
                                          <p:val>
                                            <p:strVal val="#ppt_x"/>
                                          </p:val>
                                        </p:tav>
                                      </p:tavLst>
                                    </p:anim>
                                    <p:anim calcmode="lin" valueType="num">
                                      <p:cBhvr additive="base">
                                        <p:cTn id="385" dur="200" fill="hold"/>
                                        <p:tgtEl>
                                          <p:spTgt spid="339"/>
                                        </p:tgtEl>
                                        <p:attrNameLst>
                                          <p:attrName>ppt_y</p:attrName>
                                        </p:attrNameLst>
                                      </p:cBhvr>
                                      <p:tavLst>
                                        <p:tav tm="0">
                                          <p:val>
                                            <p:strVal val="#ppt_y"/>
                                          </p:val>
                                        </p:tav>
                                        <p:tav tm="100000">
                                          <p:val>
                                            <p:strVal val="#ppt_y"/>
                                          </p:val>
                                        </p:tav>
                                      </p:tavLst>
                                    </p:anim>
                                  </p:childTnLst>
                                </p:cTn>
                              </p:par>
                              <p:par>
                                <p:cTn id="386" presetID="2" presetClass="entr" presetSubtype="8" fill="hold" nodeType="withEffect">
                                  <p:stCondLst>
                                    <p:cond delay="0"/>
                                  </p:stCondLst>
                                  <p:childTnLst>
                                    <p:set>
                                      <p:cBhvr>
                                        <p:cTn id="387" dur="1" fill="hold">
                                          <p:stCondLst>
                                            <p:cond delay="0"/>
                                          </p:stCondLst>
                                        </p:cTn>
                                        <p:tgtEl>
                                          <p:spTgt spid="340"/>
                                        </p:tgtEl>
                                        <p:attrNameLst>
                                          <p:attrName>style.visibility</p:attrName>
                                        </p:attrNameLst>
                                      </p:cBhvr>
                                      <p:to>
                                        <p:strVal val="visible"/>
                                      </p:to>
                                    </p:set>
                                    <p:anim calcmode="lin" valueType="num">
                                      <p:cBhvr additive="base">
                                        <p:cTn id="388" dur="200" fill="hold"/>
                                        <p:tgtEl>
                                          <p:spTgt spid="340"/>
                                        </p:tgtEl>
                                        <p:attrNameLst>
                                          <p:attrName>ppt_x</p:attrName>
                                        </p:attrNameLst>
                                      </p:cBhvr>
                                      <p:tavLst>
                                        <p:tav tm="0">
                                          <p:val>
                                            <p:strVal val="0-#ppt_w/2"/>
                                          </p:val>
                                        </p:tav>
                                        <p:tav tm="100000">
                                          <p:val>
                                            <p:strVal val="#ppt_x"/>
                                          </p:val>
                                        </p:tav>
                                      </p:tavLst>
                                    </p:anim>
                                    <p:anim calcmode="lin" valueType="num">
                                      <p:cBhvr additive="base">
                                        <p:cTn id="389" dur="200" fill="hold"/>
                                        <p:tgtEl>
                                          <p:spTgt spid="340"/>
                                        </p:tgtEl>
                                        <p:attrNameLst>
                                          <p:attrName>ppt_y</p:attrName>
                                        </p:attrNameLst>
                                      </p:cBhvr>
                                      <p:tavLst>
                                        <p:tav tm="0">
                                          <p:val>
                                            <p:strVal val="#ppt_y"/>
                                          </p:val>
                                        </p:tav>
                                        <p:tav tm="100000">
                                          <p:val>
                                            <p:strVal val="#ppt_y"/>
                                          </p:val>
                                        </p:tav>
                                      </p:tavLst>
                                    </p:anim>
                                  </p:childTnLst>
                                </p:cTn>
                              </p:par>
                              <p:par>
                                <p:cTn id="390" presetID="2" presetClass="entr" presetSubtype="8" fill="hold" nodeType="withEffect">
                                  <p:stCondLst>
                                    <p:cond delay="0"/>
                                  </p:stCondLst>
                                  <p:childTnLst>
                                    <p:set>
                                      <p:cBhvr>
                                        <p:cTn id="391" dur="1" fill="hold">
                                          <p:stCondLst>
                                            <p:cond delay="0"/>
                                          </p:stCondLst>
                                        </p:cTn>
                                        <p:tgtEl>
                                          <p:spTgt spid="341"/>
                                        </p:tgtEl>
                                        <p:attrNameLst>
                                          <p:attrName>style.visibility</p:attrName>
                                        </p:attrNameLst>
                                      </p:cBhvr>
                                      <p:to>
                                        <p:strVal val="visible"/>
                                      </p:to>
                                    </p:set>
                                    <p:anim calcmode="lin" valueType="num">
                                      <p:cBhvr additive="base">
                                        <p:cTn id="392" dur="200" fill="hold"/>
                                        <p:tgtEl>
                                          <p:spTgt spid="341"/>
                                        </p:tgtEl>
                                        <p:attrNameLst>
                                          <p:attrName>ppt_x</p:attrName>
                                        </p:attrNameLst>
                                      </p:cBhvr>
                                      <p:tavLst>
                                        <p:tav tm="0">
                                          <p:val>
                                            <p:strVal val="0-#ppt_w/2"/>
                                          </p:val>
                                        </p:tav>
                                        <p:tav tm="100000">
                                          <p:val>
                                            <p:strVal val="#ppt_x"/>
                                          </p:val>
                                        </p:tav>
                                      </p:tavLst>
                                    </p:anim>
                                    <p:anim calcmode="lin" valueType="num">
                                      <p:cBhvr additive="base">
                                        <p:cTn id="393" dur="200" fill="hold"/>
                                        <p:tgtEl>
                                          <p:spTgt spid="341"/>
                                        </p:tgtEl>
                                        <p:attrNameLst>
                                          <p:attrName>ppt_y</p:attrName>
                                        </p:attrNameLst>
                                      </p:cBhvr>
                                      <p:tavLst>
                                        <p:tav tm="0">
                                          <p:val>
                                            <p:strVal val="#ppt_y"/>
                                          </p:val>
                                        </p:tav>
                                        <p:tav tm="100000">
                                          <p:val>
                                            <p:strVal val="#ppt_y"/>
                                          </p:val>
                                        </p:tav>
                                      </p:tavLst>
                                    </p:anim>
                                  </p:childTnLst>
                                </p:cTn>
                              </p:par>
                              <p:par>
                                <p:cTn id="394" presetID="2" presetClass="entr" presetSubtype="8" fill="hold" nodeType="withEffect">
                                  <p:stCondLst>
                                    <p:cond delay="0"/>
                                  </p:stCondLst>
                                  <p:childTnLst>
                                    <p:set>
                                      <p:cBhvr>
                                        <p:cTn id="395" dur="1" fill="hold">
                                          <p:stCondLst>
                                            <p:cond delay="0"/>
                                          </p:stCondLst>
                                        </p:cTn>
                                        <p:tgtEl>
                                          <p:spTgt spid="342"/>
                                        </p:tgtEl>
                                        <p:attrNameLst>
                                          <p:attrName>style.visibility</p:attrName>
                                        </p:attrNameLst>
                                      </p:cBhvr>
                                      <p:to>
                                        <p:strVal val="visible"/>
                                      </p:to>
                                    </p:set>
                                    <p:anim calcmode="lin" valueType="num">
                                      <p:cBhvr additive="base">
                                        <p:cTn id="396" dur="200" fill="hold"/>
                                        <p:tgtEl>
                                          <p:spTgt spid="342"/>
                                        </p:tgtEl>
                                        <p:attrNameLst>
                                          <p:attrName>ppt_x</p:attrName>
                                        </p:attrNameLst>
                                      </p:cBhvr>
                                      <p:tavLst>
                                        <p:tav tm="0">
                                          <p:val>
                                            <p:strVal val="0-#ppt_w/2"/>
                                          </p:val>
                                        </p:tav>
                                        <p:tav tm="100000">
                                          <p:val>
                                            <p:strVal val="#ppt_x"/>
                                          </p:val>
                                        </p:tav>
                                      </p:tavLst>
                                    </p:anim>
                                    <p:anim calcmode="lin" valueType="num">
                                      <p:cBhvr additive="base">
                                        <p:cTn id="397" dur="200" fill="hold"/>
                                        <p:tgtEl>
                                          <p:spTgt spid="342"/>
                                        </p:tgtEl>
                                        <p:attrNameLst>
                                          <p:attrName>ppt_y</p:attrName>
                                        </p:attrNameLst>
                                      </p:cBhvr>
                                      <p:tavLst>
                                        <p:tav tm="0">
                                          <p:val>
                                            <p:strVal val="#ppt_y"/>
                                          </p:val>
                                        </p:tav>
                                        <p:tav tm="100000">
                                          <p:val>
                                            <p:strVal val="#ppt_y"/>
                                          </p:val>
                                        </p:tav>
                                      </p:tavLst>
                                    </p:anim>
                                  </p:childTnLst>
                                </p:cTn>
                              </p:par>
                            </p:childTnLst>
                          </p:cTn>
                        </p:par>
                        <p:par>
                          <p:cTn id="398" fill="hold">
                            <p:stCondLst>
                              <p:cond delay="200"/>
                            </p:stCondLst>
                            <p:childTnLst>
                              <p:par>
                                <p:cTn id="399" presetID="1" presetClass="entr" presetSubtype="0" fill="hold" nodeType="afterEffect">
                                  <p:stCondLst>
                                    <p:cond delay="0"/>
                                  </p:stCondLst>
                                  <p:childTnLst>
                                    <p:set>
                                      <p:cBhvr>
                                        <p:cTn id="400" dur="1" fill="hold">
                                          <p:stCondLst>
                                            <p:cond delay="199"/>
                                          </p:stCondLst>
                                        </p:cTn>
                                        <p:tgtEl>
                                          <p:spTgt spid="330"/>
                                        </p:tgtEl>
                                        <p:attrNameLst>
                                          <p:attrName>style.visibility</p:attrName>
                                        </p:attrNameLst>
                                      </p:cBhvr>
                                      <p:to>
                                        <p:strVal val="visible"/>
                                      </p:to>
                                    </p:set>
                                  </p:childTnLst>
                                </p:cTn>
                              </p:par>
                            </p:childTnLst>
                          </p:cTn>
                        </p:par>
                        <p:par>
                          <p:cTn id="401" fill="hold">
                            <p:stCondLst>
                              <p:cond delay="400"/>
                            </p:stCondLst>
                            <p:childTnLst>
                              <p:par>
                                <p:cTn id="402" presetID="1" presetClass="entr" presetSubtype="0" fill="hold" grpId="0" nodeType="afterEffect">
                                  <p:stCondLst>
                                    <p:cond delay="0"/>
                                  </p:stCondLst>
                                  <p:childTnLst>
                                    <p:set>
                                      <p:cBhvr>
                                        <p:cTn id="403" dur="1" fill="hold">
                                          <p:stCondLst>
                                            <p:cond delay="199"/>
                                          </p:stCondLst>
                                        </p:cTn>
                                        <p:tgtEl>
                                          <p:spTgt spid="328"/>
                                        </p:tgtEl>
                                        <p:attrNameLst>
                                          <p:attrName>style.visibility</p:attrName>
                                        </p:attrNameLst>
                                      </p:cBhvr>
                                      <p:to>
                                        <p:strVal val="visible"/>
                                      </p:to>
                                    </p:set>
                                  </p:childTnLst>
                                </p:cTn>
                              </p:par>
                            </p:childTnLst>
                          </p:cTn>
                        </p:par>
                        <p:par>
                          <p:cTn id="404" fill="hold">
                            <p:stCondLst>
                              <p:cond delay="600"/>
                            </p:stCondLst>
                            <p:childTnLst>
                              <p:par>
                                <p:cTn id="405" presetID="1" presetClass="entr" presetSubtype="0" fill="hold" grpId="0" nodeType="afterEffect">
                                  <p:stCondLst>
                                    <p:cond delay="0"/>
                                  </p:stCondLst>
                                  <p:childTnLst>
                                    <p:set>
                                      <p:cBhvr>
                                        <p:cTn id="406" dur="1" fill="hold">
                                          <p:stCondLst>
                                            <p:cond delay="199"/>
                                          </p:stCondLst>
                                        </p:cTn>
                                        <p:tgtEl>
                                          <p:spTgt spid="361"/>
                                        </p:tgtEl>
                                        <p:attrNameLst>
                                          <p:attrName>style.visibility</p:attrName>
                                        </p:attrNameLst>
                                      </p:cBhvr>
                                      <p:to>
                                        <p:strVal val="visible"/>
                                      </p:to>
                                    </p:set>
                                  </p:childTnLst>
                                </p:cTn>
                              </p:par>
                            </p:childTnLst>
                          </p:cTn>
                        </p:par>
                      </p:childTnLst>
                    </p:cTn>
                  </p:par>
                  <p:par>
                    <p:cTn id="407" fill="hold">
                      <p:stCondLst>
                        <p:cond delay="indefinite"/>
                      </p:stCondLst>
                      <p:childTnLst>
                        <p:par>
                          <p:cTn id="408" fill="hold">
                            <p:stCondLst>
                              <p:cond delay="0"/>
                            </p:stCondLst>
                            <p:childTnLst>
                              <p:par>
                                <p:cTn id="409" presetID="2" presetClass="entr" presetSubtype="8" fill="hold" nodeType="clickEffect">
                                  <p:stCondLst>
                                    <p:cond delay="0"/>
                                  </p:stCondLst>
                                  <p:childTnLst>
                                    <p:set>
                                      <p:cBhvr>
                                        <p:cTn id="410" dur="1" fill="hold">
                                          <p:stCondLst>
                                            <p:cond delay="0"/>
                                          </p:stCondLst>
                                        </p:cTn>
                                        <p:tgtEl>
                                          <p:spTgt spid="39"/>
                                        </p:tgtEl>
                                        <p:attrNameLst>
                                          <p:attrName>style.visibility</p:attrName>
                                        </p:attrNameLst>
                                      </p:cBhvr>
                                      <p:to>
                                        <p:strVal val="visible"/>
                                      </p:to>
                                    </p:set>
                                    <p:anim calcmode="lin" valueType="num">
                                      <p:cBhvr additive="base">
                                        <p:cTn id="411" dur="200" fill="hold"/>
                                        <p:tgtEl>
                                          <p:spTgt spid="39"/>
                                        </p:tgtEl>
                                        <p:attrNameLst>
                                          <p:attrName>ppt_x</p:attrName>
                                        </p:attrNameLst>
                                      </p:cBhvr>
                                      <p:tavLst>
                                        <p:tav tm="0">
                                          <p:val>
                                            <p:strVal val="0-#ppt_w/2"/>
                                          </p:val>
                                        </p:tav>
                                        <p:tav tm="100000">
                                          <p:val>
                                            <p:strVal val="#ppt_x"/>
                                          </p:val>
                                        </p:tav>
                                      </p:tavLst>
                                    </p:anim>
                                    <p:anim calcmode="lin" valueType="num">
                                      <p:cBhvr additive="base">
                                        <p:cTn id="412" dur="200" fill="hold"/>
                                        <p:tgtEl>
                                          <p:spTgt spid="39"/>
                                        </p:tgtEl>
                                        <p:attrNameLst>
                                          <p:attrName>ppt_y</p:attrName>
                                        </p:attrNameLst>
                                      </p:cBhvr>
                                      <p:tavLst>
                                        <p:tav tm="0">
                                          <p:val>
                                            <p:strVal val="#ppt_y"/>
                                          </p:val>
                                        </p:tav>
                                        <p:tav tm="100000">
                                          <p:val>
                                            <p:strVal val="#ppt_y"/>
                                          </p:val>
                                        </p:tav>
                                      </p:tavLst>
                                    </p:anim>
                                  </p:childTnLst>
                                </p:cTn>
                              </p:par>
                              <p:par>
                                <p:cTn id="413" presetID="2" presetClass="entr" presetSubtype="8" fill="hold" nodeType="withEffect">
                                  <p:stCondLst>
                                    <p:cond delay="0"/>
                                  </p:stCondLst>
                                  <p:childTnLst>
                                    <p:set>
                                      <p:cBhvr>
                                        <p:cTn id="414" dur="1" fill="hold">
                                          <p:stCondLst>
                                            <p:cond delay="0"/>
                                          </p:stCondLst>
                                        </p:cTn>
                                        <p:tgtEl>
                                          <p:spTgt spid="40"/>
                                        </p:tgtEl>
                                        <p:attrNameLst>
                                          <p:attrName>style.visibility</p:attrName>
                                        </p:attrNameLst>
                                      </p:cBhvr>
                                      <p:to>
                                        <p:strVal val="visible"/>
                                      </p:to>
                                    </p:set>
                                    <p:anim calcmode="lin" valueType="num">
                                      <p:cBhvr additive="base">
                                        <p:cTn id="415" dur="200" fill="hold"/>
                                        <p:tgtEl>
                                          <p:spTgt spid="40"/>
                                        </p:tgtEl>
                                        <p:attrNameLst>
                                          <p:attrName>ppt_x</p:attrName>
                                        </p:attrNameLst>
                                      </p:cBhvr>
                                      <p:tavLst>
                                        <p:tav tm="0">
                                          <p:val>
                                            <p:strVal val="0-#ppt_w/2"/>
                                          </p:val>
                                        </p:tav>
                                        <p:tav tm="100000">
                                          <p:val>
                                            <p:strVal val="#ppt_x"/>
                                          </p:val>
                                        </p:tav>
                                      </p:tavLst>
                                    </p:anim>
                                    <p:anim calcmode="lin" valueType="num">
                                      <p:cBhvr additive="base">
                                        <p:cTn id="416" dur="200" fill="hold"/>
                                        <p:tgtEl>
                                          <p:spTgt spid="40"/>
                                        </p:tgtEl>
                                        <p:attrNameLst>
                                          <p:attrName>ppt_y</p:attrName>
                                        </p:attrNameLst>
                                      </p:cBhvr>
                                      <p:tavLst>
                                        <p:tav tm="0">
                                          <p:val>
                                            <p:strVal val="#ppt_y"/>
                                          </p:val>
                                        </p:tav>
                                        <p:tav tm="100000">
                                          <p:val>
                                            <p:strVal val="#ppt_y"/>
                                          </p:val>
                                        </p:tav>
                                      </p:tavLst>
                                    </p:anim>
                                  </p:childTnLst>
                                </p:cTn>
                              </p:par>
                              <p:par>
                                <p:cTn id="417" presetID="2" presetClass="entr" presetSubtype="8" fill="hold" nodeType="withEffect">
                                  <p:stCondLst>
                                    <p:cond delay="0"/>
                                  </p:stCondLst>
                                  <p:childTnLst>
                                    <p:set>
                                      <p:cBhvr>
                                        <p:cTn id="418" dur="1" fill="hold">
                                          <p:stCondLst>
                                            <p:cond delay="0"/>
                                          </p:stCondLst>
                                        </p:cTn>
                                        <p:tgtEl>
                                          <p:spTgt spid="41"/>
                                        </p:tgtEl>
                                        <p:attrNameLst>
                                          <p:attrName>style.visibility</p:attrName>
                                        </p:attrNameLst>
                                      </p:cBhvr>
                                      <p:to>
                                        <p:strVal val="visible"/>
                                      </p:to>
                                    </p:set>
                                    <p:anim calcmode="lin" valueType="num">
                                      <p:cBhvr additive="base">
                                        <p:cTn id="419" dur="200" fill="hold"/>
                                        <p:tgtEl>
                                          <p:spTgt spid="41"/>
                                        </p:tgtEl>
                                        <p:attrNameLst>
                                          <p:attrName>ppt_x</p:attrName>
                                        </p:attrNameLst>
                                      </p:cBhvr>
                                      <p:tavLst>
                                        <p:tav tm="0">
                                          <p:val>
                                            <p:strVal val="0-#ppt_w/2"/>
                                          </p:val>
                                        </p:tav>
                                        <p:tav tm="100000">
                                          <p:val>
                                            <p:strVal val="#ppt_x"/>
                                          </p:val>
                                        </p:tav>
                                      </p:tavLst>
                                    </p:anim>
                                    <p:anim calcmode="lin" valueType="num">
                                      <p:cBhvr additive="base">
                                        <p:cTn id="420" dur="200" fill="hold"/>
                                        <p:tgtEl>
                                          <p:spTgt spid="41"/>
                                        </p:tgtEl>
                                        <p:attrNameLst>
                                          <p:attrName>ppt_y</p:attrName>
                                        </p:attrNameLst>
                                      </p:cBhvr>
                                      <p:tavLst>
                                        <p:tav tm="0">
                                          <p:val>
                                            <p:strVal val="#ppt_y"/>
                                          </p:val>
                                        </p:tav>
                                        <p:tav tm="100000">
                                          <p:val>
                                            <p:strVal val="#ppt_y"/>
                                          </p:val>
                                        </p:tav>
                                      </p:tavLst>
                                    </p:anim>
                                  </p:childTnLst>
                                </p:cTn>
                              </p:par>
                              <p:par>
                                <p:cTn id="421" presetID="2" presetClass="entr" presetSubtype="8" fill="hold" nodeType="withEffect">
                                  <p:stCondLst>
                                    <p:cond delay="0"/>
                                  </p:stCondLst>
                                  <p:childTnLst>
                                    <p:set>
                                      <p:cBhvr>
                                        <p:cTn id="422" dur="1" fill="hold">
                                          <p:stCondLst>
                                            <p:cond delay="0"/>
                                          </p:stCondLst>
                                        </p:cTn>
                                        <p:tgtEl>
                                          <p:spTgt spid="42"/>
                                        </p:tgtEl>
                                        <p:attrNameLst>
                                          <p:attrName>style.visibility</p:attrName>
                                        </p:attrNameLst>
                                      </p:cBhvr>
                                      <p:to>
                                        <p:strVal val="visible"/>
                                      </p:to>
                                    </p:set>
                                    <p:anim calcmode="lin" valueType="num">
                                      <p:cBhvr additive="base">
                                        <p:cTn id="423" dur="200" fill="hold"/>
                                        <p:tgtEl>
                                          <p:spTgt spid="42"/>
                                        </p:tgtEl>
                                        <p:attrNameLst>
                                          <p:attrName>ppt_x</p:attrName>
                                        </p:attrNameLst>
                                      </p:cBhvr>
                                      <p:tavLst>
                                        <p:tav tm="0">
                                          <p:val>
                                            <p:strVal val="0-#ppt_w/2"/>
                                          </p:val>
                                        </p:tav>
                                        <p:tav tm="100000">
                                          <p:val>
                                            <p:strVal val="#ppt_x"/>
                                          </p:val>
                                        </p:tav>
                                      </p:tavLst>
                                    </p:anim>
                                    <p:anim calcmode="lin" valueType="num">
                                      <p:cBhvr additive="base">
                                        <p:cTn id="424" dur="200" fill="hold"/>
                                        <p:tgtEl>
                                          <p:spTgt spid="42"/>
                                        </p:tgtEl>
                                        <p:attrNameLst>
                                          <p:attrName>ppt_y</p:attrName>
                                        </p:attrNameLst>
                                      </p:cBhvr>
                                      <p:tavLst>
                                        <p:tav tm="0">
                                          <p:val>
                                            <p:strVal val="#ppt_y"/>
                                          </p:val>
                                        </p:tav>
                                        <p:tav tm="100000">
                                          <p:val>
                                            <p:strVal val="#ppt_y"/>
                                          </p:val>
                                        </p:tav>
                                      </p:tavLst>
                                    </p:anim>
                                  </p:childTnLst>
                                </p:cTn>
                              </p:par>
                              <p:par>
                                <p:cTn id="425" presetID="2" presetClass="entr" presetSubtype="8" fill="hold" nodeType="withEffect">
                                  <p:stCondLst>
                                    <p:cond delay="0"/>
                                  </p:stCondLst>
                                  <p:childTnLst>
                                    <p:set>
                                      <p:cBhvr>
                                        <p:cTn id="426" dur="1" fill="hold">
                                          <p:stCondLst>
                                            <p:cond delay="0"/>
                                          </p:stCondLst>
                                        </p:cTn>
                                        <p:tgtEl>
                                          <p:spTgt spid="43"/>
                                        </p:tgtEl>
                                        <p:attrNameLst>
                                          <p:attrName>style.visibility</p:attrName>
                                        </p:attrNameLst>
                                      </p:cBhvr>
                                      <p:to>
                                        <p:strVal val="visible"/>
                                      </p:to>
                                    </p:set>
                                    <p:anim calcmode="lin" valueType="num">
                                      <p:cBhvr additive="base">
                                        <p:cTn id="427" dur="200" fill="hold"/>
                                        <p:tgtEl>
                                          <p:spTgt spid="43"/>
                                        </p:tgtEl>
                                        <p:attrNameLst>
                                          <p:attrName>ppt_x</p:attrName>
                                        </p:attrNameLst>
                                      </p:cBhvr>
                                      <p:tavLst>
                                        <p:tav tm="0">
                                          <p:val>
                                            <p:strVal val="0-#ppt_w/2"/>
                                          </p:val>
                                        </p:tav>
                                        <p:tav tm="100000">
                                          <p:val>
                                            <p:strVal val="#ppt_x"/>
                                          </p:val>
                                        </p:tav>
                                      </p:tavLst>
                                    </p:anim>
                                    <p:anim calcmode="lin" valueType="num">
                                      <p:cBhvr additive="base">
                                        <p:cTn id="428" dur="200" fill="hold"/>
                                        <p:tgtEl>
                                          <p:spTgt spid="43"/>
                                        </p:tgtEl>
                                        <p:attrNameLst>
                                          <p:attrName>ppt_y</p:attrName>
                                        </p:attrNameLst>
                                      </p:cBhvr>
                                      <p:tavLst>
                                        <p:tav tm="0">
                                          <p:val>
                                            <p:strVal val="#ppt_y"/>
                                          </p:val>
                                        </p:tav>
                                        <p:tav tm="100000">
                                          <p:val>
                                            <p:strVal val="#ppt_y"/>
                                          </p:val>
                                        </p:tav>
                                      </p:tavLst>
                                    </p:anim>
                                  </p:childTnLst>
                                </p:cTn>
                              </p:par>
                              <p:par>
                                <p:cTn id="429" presetID="2" presetClass="entr" presetSubtype="8" fill="hold" nodeType="withEffect">
                                  <p:stCondLst>
                                    <p:cond delay="0"/>
                                  </p:stCondLst>
                                  <p:childTnLst>
                                    <p:set>
                                      <p:cBhvr>
                                        <p:cTn id="430" dur="1" fill="hold">
                                          <p:stCondLst>
                                            <p:cond delay="0"/>
                                          </p:stCondLst>
                                        </p:cTn>
                                        <p:tgtEl>
                                          <p:spTgt spid="44"/>
                                        </p:tgtEl>
                                        <p:attrNameLst>
                                          <p:attrName>style.visibility</p:attrName>
                                        </p:attrNameLst>
                                      </p:cBhvr>
                                      <p:to>
                                        <p:strVal val="visible"/>
                                      </p:to>
                                    </p:set>
                                    <p:anim calcmode="lin" valueType="num">
                                      <p:cBhvr additive="base">
                                        <p:cTn id="431" dur="200" fill="hold"/>
                                        <p:tgtEl>
                                          <p:spTgt spid="44"/>
                                        </p:tgtEl>
                                        <p:attrNameLst>
                                          <p:attrName>ppt_x</p:attrName>
                                        </p:attrNameLst>
                                      </p:cBhvr>
                                      <p:tavLst>
                                        <p:tav tm="0">
                                          <p:val>
                                            <p:strVal val="0-#ppt_w/2"/>
                                          </p:val>
                                        </p:tav>
                                        <p:tav tm="100000">
                                          <p:val>
                                            <p:strVal val="#ppt_x"/>
                                          </p:val>
                                        </p:tav>
                                      </p:tavLst>
                                    </p:anim>
                                    <p:anim calcmode="lin" valueType="num">
                                      <p:cBhvr additive="base">
                                        <p:cTn id="432" dur="200" fill="hold"/>
                                        <p:tgtEl>
                                          <p:spTgt spid="44"/>
                                        </p:tgtEl>
                                        <p:attrNameLst>
                                          <p:attrName>ppt_y</p:attrName>
                                        </p:attrNameLst>
                                      </p:cBhvr>
                                      <p:tavLst>
                                        <p:tav tm="0">
                                          <p:val>
                                            <p:strVal val="#ppt_y"/>
                                          </p:val>
                                        </p:tav>
                                        <p:tav tm="100000">
                                          <p:val>
                                            <p:strVal val="#ppt_y"/>
                                          </p:val>
                                        </p:tav>
                                      </p:tavLst>
                                    </p:anim>
                                  </p:childTnLst>
                                </p:cTn>
                              </p:par>
                              <p:par>
                                <p:cTn id="433" presetID="2" presetClass="entr" presetSubtype="8" fill="hold" nodeType="withEffect">
                                  <p:stCondLst>
                                    <p:cond delay="0"/>
                                  </p:stCondLst>
                                  <p:childTnLst>
                                    <p:set>
                                      <p:cBhvr>
                                        <p:cTn id="434" dur="1" fill="hold">
                                          <p:stCondLst>
                                            <p:cond delay="0"/>
                                          </p:stCondLst>
                                        </p:cTn>
                                        <p:tgtEl>
                                          <p:spTgt spid="45"/>
                                        </p:tgtEl>
                                        <p:attrNameLst>
                                          <p:attrName>style.visibility</p:attrName>
                                        </p:attrNameLst>
                                      </p:cBhvr>
                                      <p:to>
                                        <p:strVal val="visible"/>
                                      </p:to>
                                    </p:set>
                                    <p:anim calcmode="lin" valueType="num">
                                      <p:cBhvr additive="base">
                                        <p:cTn id="435" dur="200" fill="hold"/>
                                        <p:tgtEl>
                                          <p:spTgt spid="45"/>
                                        </p:tgtEl>
                                        <p:attrNameLst>
                                          <p:attrName>ppt_x</p:attrName>
                                        </p:attrNameLst>
                                      </p:cBhvr>
                                      <p:tavLst>
                                        <p:tav tm="0">
                                          <p:val>
                                            <p:strVal val="0-#ppt_w/2"/>
                                          </p:val>
                                        </p:tav>
                                        <p:tav tm="100000">
                                          <p:val>
                                            <p:strVal val="#ppt_x"/>
                                          </p:val>
                                        </p:tav>
                                      </p:tavLst>
                                    </p:anim>
                                    <p:anim calcmode="lin" valueType="num">
                                      <p:cBhvr additive="base">
                                        <p:cTn id="436" dur="200" fill="hold"/>
                                        <p:tgtEl>
                                          <p:spTgt spid="45"/>
                                        </p:tgtEl>
                                        <p:attrNameLst>
                                          <p:attrName>ppt_y</p:attrName>
                                        </p:attrNameLst>
                                      </p:cBhvr>
                                      <p:tavLst>
                                        <p:tav tm="0">
                                          <p:val>
                                            <p:strVal val="#ppt_y"/>
                                          </p:val>
                                        </p:tav>
                                        <p:tav tm="100000">
                                          <p:val>
                                            <p:strVal val="#ppt_y"/>
                                          </p:val>
                                        </p:tav>
                                      </p:tavLst>
                                    </p:anim>
                                  </p:childTnLst>
                                </p:cTn>
                              </p:par>
                              <p:par>
                                <p:cTn id="437" presetID="2" presetClass="entr" presetSubtype="8" fill="hold" nodeType="withEffect">
                                  <p:stCondLst>
                                    <p:cond delay="0"/>
                                  </p:stCondLst>
                                  <p:childTnLst>
                                    <p:set>
                                      <p:cBhvr>
                                        <p:cTn id="438" dur="1" fill="hold">
                                          <p:stCondLst>
                                            <p:cond delay="0"/>
                                          </p:stCondLst>
                                        </p:cTn>
                                        <p:tgtEl>
                                          <p:spTgt spid="46"/>
                                        </p:tgtEl>
                                        <p:attrNameLst>
                                          <p:attrName>style.visibility</p:attrName>
                                        </p:attrNameLst>
                                      </p:cBhvr>
                                      <p:to>
                                        <p:strVal val="visible"/>
                                      </p:to>
                                    </p:set>
                                    <p:anim calcmode="lin" valueType="num">
                                      <p:cBhvr additive="base">
                                        <p:cTn id="439" dur="200" fill="hold"/>
                                        <p:tgtEl>
                                          <p:spTgt spid="46"/>
                                        </p:tgtEl>
                                        <p:attrNameLst>
                                          <p:attrName>ppt_x</p:attrName>
                                        </p:attrNameLst>
                                      </p:cBhvr>
                                      <p:tavLst>
                                        <p:tav tm="0">
                                          <p:val>
                                            <p:strVal val="0-#ppt_w/2"/>
                                          </p:val>
                                        </p:tav>
                                        <p:tav tm="100000">
                                          <p:val>
                                            <p:strVal val="#ppt_x"/>
                                          </p:val>
                                        </p:tav>
                                      </p:tavLst>
                                    </p:anim>
                                    <p:anim calcmode="lin" valueType="num">
                                      <p:cBhvr additive="base">
                                        <p:cTn id="440" dur="200" fill="hold"/>
                                        <p:tgtEl>
                                          <p:spTgt spid="46"/>
                                        </p:tgtEl>
                                        <p:attrNameLst>
                                          <p:attrName>ppt_y</p:attrName>
                                        </p:attrNameLst>
                                      </p:cBhvr>
                                      <p:tavLst>
                                        <p:tav tm="0">
                                          <p:val>
                                            <p:strVal val="#ppt_y"/>
                                          </p:val>
                                        </p:tav>
                                        <p:tav tm="100000">
                                          <p:val>
                                            <p:strVal val="#ppt_y"/>
                                          </p:val>
                                        </p:tav>
                                      </p:tavLst>
                                    </p:anim>
                                  </p:childTnLst>
                                </p:cTn>
                              </p:par>
                              <p:par>
                                <p:cTn id="441" presetID="2" presetClass="entr" presetSubtype="8" fill="hold" nodeType="withEffect">
                                  <p:stCondLst>
                                    <p:cond delay="0"/>
                                  </p:stCondLst>
                                  <p:childTnLst>
                                    <p:set>
                                      <p:cBhvr>
                                        <p:cTn id="442" dur="1" fill="hold">
                                          <p:stCondLst>
                                            <p:cond delay="0"/>
                                          </p:stCondLst>
                                        </p:cTn>
                                        <p:tgtEl>
                                          <p:spTgt spid="47"/>
                                        </p:tgtEl>
                                        <p:attrNameLst>
                                          <p:attrName>style.visibility</p:attrName>
                                        </p:attrNameLst>
                                      </p:cBhvr>
                                      <p:to>
                                        <p:strVal val="visible"/>
                                      </p:to>
                                    </p:set>
                                    <p:anim calcmode="lin" valueType="num">
                                      <p:cBhvr additive="base">
                                        <p:cTn id="443" dur="200" fill="hold"/>
                                        <p:tgtEl>
                                          <p:spTgt spid="47"/>
                                        </p:tgtEl>
                                        <p:attrNameLst>
                                          <p:attrName>ppt_x</p:attrName>
                                        </p:attrNameLst>
                                      </p:cBhvr>
                                      <p:tavLst>
                                        <p:tav tm="0">
                                          <p:val>
                                            <p:strVal val="0-#ppt_w/2"/>
                                          </p:val>
                                        </p:tav>
                                        <p:tav tm="100000">
                                          <p:val>
                                            <p:strVal val="#ppt_x"/>
                                          </p:val>
                                        </p:tav>
                                      </p:tavLst>
                                    </p:anim>
                                    <p:anim calcmode="lin" valueType="num">
                                      <p:cBhvr additive="base">
                                        <p:cTn id="444" dur="200" fill="hold"/>
                                        <p:tgtEl>
                                          <p:spTgt spid="47"/>
                                        </p:tgtEl>
                                        <p:attrNameLst>
                                          <p:attrName>ppt_y</p:attrName>
                                        </p:attrNameLst>
                                      </p:cBhvr>
                                      <p:tavLst>
                                        <p:tav tm="0">
                                          <p:val>
                                            <p:strVal val="#ppt_y"/>
                                          </p:val>
                                        </p:tav>
                                        <p:tav tm="100000">
                                          <p:val>
                                            <p:strVal val="#ppt_y"/>
                                          </p:val>
                                        </p:tav>
                                      </p:tavLst>
                                    </p:anim>
                                  </p:childTnLst>
                                </p:cTn>
                              </p:par>
                            </p:childTnLst>
                          </p:cTn>
                        </p:par>
                        <p:par>
                          <p:cTn id="445" fill="hold">
                            <p:stCondLst>
                              <p:cond delay="200"/>
                            </p:stCondLst>
                            <p:childTnLst>
                              <p:par>
                                <p:cTn id="446" presetID="1" presetClass="entr" presetSubtype="0" fill="hold" nodeType="afterEffect">
                                  <p:stCondLst>
                                    <p:cond delay="0"/>
                                  </p:stCondLst>
                                  <p:childTnLst>
                                    <p:set>
                                      <p:cBhvr>
                                        <p:cTn id="447" dur="1" fill="hold">
                                          <p:stCondLst>
                                            <p:cond delay="199"/>
                                          </p:stCondLst>
                                        </p:cTn>
                                        <p:tgtEl>
                                          <p:spTgt spid="322"/>
                                        </p:tgtEl>
                                        <p:attrNameLst>
                                          <p:attrName>style.visibility</p:attrName>
                                        </p:attrNameLst>
                                      </p:cBhvr>
                                      <p:to>
                                        <p:strVal val="visible"/>
                                      </p:to>
                                    </p:set>
                                  </p:childTnLst>
                                </p:cTn>
                              </p:par>
                            </p:childTnLst>
                          </p:cTn>
                        </p:par>
                        <p:par>
                          <p:cTn id="448" fill="hold">
                            <p:stCondLst>
                              <p:cond delay="400"/>
                            </p:stCondLst>
                            <p:childTnLst>
                              <p:par>
                                <p:cTn id="449" presetID="1" presetClass="entr" presetSubtype="0" fill="hold" grpId="0" nodeType="afterEffect">
                                  <p:stCondLst>
                                    <p:cond delay="0"/>
                                  </p:stCondLst>
                                  <p:childTnLst>
                                    <p:set>
                                      <p:cBhvr>
                                        <p:cTn id="450" dur="1" fill="hold">
                                          <p:stCondLst>
                                            <p:cond delay="199"/>
                                          </p:stCondLst>
                                        </p:cTn>
                                        <p:tgtEl>
                                          <p:spTgt spid="329"/>
                                        </p:tgtEl>
                                        <p:attrNameLst>
                                          <p:attrName>style.visibility</p:attrName>
                                        </p:attrNameLst>
                                      </p:cBhvr>
                                      <p:to>
                                        <p:strVal val="visible"/>
                                      </p:to>
                                    </p:set>
                                  </p:childTnLst>
                                </p:cTn>
                              </p:par>
                            </p:childTnLst>
                          </p:cTn>
                        </p:par>
                        <p:par>
                          <p:cTn id="451" fill="hold">
                            <p:stCondLst>
                              <p:cond delay="600"/>
                            </p:stCondLst>
                            <p:childTnLst>
                              <p:par>
                                <p:cTn id="452" presetID="1" presetClass="entr" presetSubtype="0" fill="hold" grpId="0" nodeType="afterEffect">
                                  <p:stCondLst>
                                    <p:cond delay="0"/>
                                  </p:stCondLst>
                                  <p:childTnLst>
                                    <p:set>
                                      <p:cBhvr>
                                        <p:cTn id="453" dur="1" fill="hold">
                                          <p:stCondLst>
                                            <p:cond delay="199"/>
                                          </p:stCondLst>
                                        </p:cTn>
                                        <p:tgtEl>
                                          <p:spTgt spid="363"/>
                                        </p:tgtEl>
                                        <p:attrNameLst>
                                          <p:attrName>style.visibility</p:attrName>
                                        </p:attrNameLst>
                                      </p:cBhvr>
                                      <p:to>
                                        <p:strVal val="visible"/>
                                      </p:to>
                                    </p:set>
                                  </p:childTnLst>
                                </p:cTn>
                              </p:par>
                            </p:childTnLst>
                          </p:cTn>
                        </p:par>
                      </p:childTnLst>
                    </p:cTn>
                  </p:par>
                  <p:par>
                    <p:cTn id="454" fill="hold">
                      <p:stCondLst>
                        <p:cond delay="indefinite"/>
                      </p:stCondLst>
                      <p:childTnLst>
                        <p:par>
                          <p:cTn id="455" fill="hold">
                            <p:stCondLst>
                              <p:cond delay="0"/>
                            </p:stCondLst>
                            <p:childTnLst>
                              <p:par>
                                <p:cTn id="456" presetID="2" presetClass="entr" presetSubtype="8" fill="hold" nodeType="clickEffect">
                                  <p:stCondLst>
                                    <p:cond delay="0"/>
                                  </p:stCondLst>
                                  <p:childTnLst>
                                    <p:set>
                                      <p:cBhvr>
                                        <p:cTn id="457" dur="1" fill="hold">
                                          <p:stCondLst>
                                            <p:cond delay="0"/>
                                          </p:stCondLst>
                                        </p:cTn>
                                        <p:tgtEl>
                                          <p:spTgt spid="313"/>
                                        </p:tgtEl>
                                        <p:attrNameLst>
                                          <p:attrName>style.visibility</p:attrName>
                                        </p:attrNameLst>
                                      </p:cBhvr>
                                      <p:to>
                                        <p:strVal val="visible"/>
                                      </p:to>
                                    </p:set>
                                    <p:anim calcmode="lin" valueType="num">
                                      <p:cBhvr additive="base">
                                        <p:cTn id="458" dur="200" fill="hold"/>
                                        <p:tgtEl>
                                          <p:spTgt spid="313"/>
                                        </p:tgtEl>
                                        <p:attrNameLst>
                                          <p:attrName>ppt_x</p:attrName>
                                        </p:attrNameLst>
                                      </p:cBhvr>
                                      <p:tavLst>
                                        <p:tav tm="0">
                                          <p:val>
                                            <p:strVal val="0-#ppt_w/2"/>
                                          </p:val>
                                        </p:tav>
                                        <p:tav tm="100000">
                                          <p:val>
                                            <p:strVal val="#ppt_x"/>
                                          </p:val>
                                        </p:tav>
                                      </p:tavLst>
                                    </p:anim>
                                    <p:anim calcmode="lin" valueType="num">
                                      <p:cBhvr additive="base">
                                        <p:cTn id="459" dur="200" fill="hold"/>
                                        <p:tgtEl>
                                          <p:spTgt spid="313"/>
                                        </p:tgtEl>
                                        <p:attrNameLst>
                                          <p:attrName>ppt_y</p:attrName>
                                        </p:attrNameLst>
                                      </p:cBhvr>
                                      <p:tavLst>
                                        <p:tav tm="0">
                                          <p:val>
                                            <p:strVal val="#ppt_y"/>
                                          </p:val>
                                        </p:tav>
                                        <p:tav tm="100000">
                                          <p:val>
                                            <p:strVal val="#ppt_y"/>
                                          </p:val>
                                        </p:tav>
                                      </p:tavLst>
                                    </p:anim>
                                  </p:childTnLst>
                                </p:cTn>
                              </p:par>
                              <p:par>
                                <p:cTn id="460" presetID="1" presetClass="entr" presetSubtype="0" fill="hold" grpId="0" nodeType="withEffect">
                                  <p:stCondLst>
                                    <p:cond delay="0"/>
                                  </p:stCondLst>
                                  <p:childTnLst>
                                    <p:set>
                                      <p:cBhvr>
                                        <p:cTn id="461" dur="1" fill="hold">
                                          <p:stCondLst>
                                            <p:cond delay="199"/>
                                          </p:stCondLst>
                                        </p:cTn>
                                        <p:tgtEl>
                                          <p:spTgt spid="323"/>
                                        </p:tgtEl>
                                        <p:attrNameLst>
                                          <p:attrName>style.visibility</p:attrName>
                                        </p:attrNameLst>
                                      </p:cBhvr>
                                      <p:to>
                                        <p:strVal val="visible"/>
                                      </p:to>
                                    </p:set>
                                  </p:childTnLst>
                                </p:cTn>
                              </p:par>
                            </p:childTnLst>
                          </p:cTn>
                        </p:par>
                      </p:childTnLst>
                    </p:cTn>
                  </p:par>
                  <p:par>
                    <p:cTn id="462" fill="hold">
                      <p:stCondLst>
                        <p:cond delay="indefinite"/>
                      </p:stCondLst>
                      <p:childTnLst>
                        <p:par>
                          <p:cTn id="463" fill="hold">
                            <p:stCondLst>
                              <p:cond delay="0"/>
                            </p:stCondLst>
                            <p:childTnLst>
                              <p:par>
                                <p:cTn id="464" presetID="2" presetClass="entr" presetSubtype="2" fill="hold" nodeType="clickEffect">
                                  <p:stCondLst>
                                    <p:cond delay="0"/>
                                  </p:stCondLst>
                                  <p:childTnLst>
                                    <p:set>
                                      <p:cBhvr>
                                        <p:cTn id="465" dur="1" fill="hold">
                                          <p:stCondLst>
                                            <p:cond delay="0"/>
                                          </p:stCondLst>
                                        </p:cTn>
                                        <p:tgtEl>
                                          <p:spTgt spid="290"/>
                                        </p:tgtEl>
                                        <p:attrNameLst>
                                          <p:attrName>style.visibility</p:attrName>
                                        </p:attrNameLst>
                                      </p:cBhvr>
                                      <p:to>
                                        <p:strVal val="visible"/>
                                      </p:to>
                                    </p:set>
                                    <p:anim calcmode="lin" valueType="num">
                                      <p:cBhvr additive="base">
                                        <p:cTn id="466" dur="200" fill="hold"/>
                                        <p:tgtEl>
                                          <p:spTgt spid="290"/>
                                        </p:tgtEl>
                                        <p:attrNameLst>
                                          <p:attrName>ppt_x</p:attrName>
                                        </p:attrNameLst>
                                      </p:cBhvr>
                                      <p:tavLst>
                                        <p:tav tm="0">
                                          <p:val>
                                            <p:strVal val="1+#ppt_w/2"/>
                                          </p:val>
                                        </p:tav>
                                        <p:tav tm="100000">
                                          <p:val>
                                            <p:strVal val="#ppt_x"/>
                                          </p:val>
                                        </p:tav>
                                      </p:tavLst>
                                    </p:anim>
                                    <p:anim calcmode="lin" valueType="num">
                                      <p:cBhvr additive="base">
                                        <p:cTn id="467" dur="200" fill="hold"/>
                                        <p:tgtEl>
                                          <p:spTgt spid="290"/>
                                        </p:tgtEl>
                                        <p:attrNameLst>
                                          <p:attrName>ppt_y</p:attrName>
                                        </p:attrNameLst>
                                      </p:cBhvr>
                                      <p:tavLst>
                                        <p:tav tm="0">
                                          <p:val>
                                            <p:strVal val="#ppt_y"/>
                                          </p:val>
                                        </p:tav>
                                        <p:tav tm="100000">
                                          <p:val>
                                            <p:strVal val="#ppt_y"/>
                                          </p:val>
                                        </p:tav>
                                      </p:tavLst>
                                    </p:anim>
                                  </p:childTnLst>
                                </p:cTn>
                              </p:par>
                              <p:par>
                                <p:cTn id="468" presetID="2" presetClass="entr" presetSubtype="2" fill="hold" nodeType="withEffect">
                                  <p:stCondLst>
                                    <p:cond delay="0"/>
                                  </p:stCondLst>
                                  <p:childTnLst>
                                    <p:set>
                                      <p:cBhvr>
                                        <p:cTn id="469" dur="1" fill="hold">
                                          <p:stCondLst>
                                            <p:cond delay="0"/>
                                          </p:stCondLst>
                                        </p:cTn>
                                        <p:tgtEl>
                                          <p:spTgt spid="291"/>
                                        </p:tgtEl>
                                        <p:attrNameLst>
                                          <p:attrName>style.visibility</p:attrName>
                                        </p:attrNameLst>
                                      </p:cBhvr>
                                      <p:to>
                                        <p:strVal val="visible"/>
                                      </p:to>
                                    </p:set>
                                    <p:anim calcmode="lin" valueType="num">
                                      <p:cBhvr additive="base">
                                        <p:cTn id="470" dur="200" fill="hold"/>
                                        <p:tgtEl>
                                          <p:spTgt spid="291"/>
                                        </p:tgtEl>
                                        <p:attrNameLst>
                                          <p:attrName>ppt_x</p:attrName>
                                        </p:attrNameLst>
                                      </p:cBhvr>
                                      <p:tavLst>
                                        <p:tav tm="0">
                                          <p:val>
                                            <p:strVal val="1+#ppt_w/2"/>
                                          </p:val>
                                        </p:tav>
                                        <p:tav tm="100000">
                                          <p:val>
                                            <p:strVal val="#ppt_x"/>
                                          </p:val>
                                        </p:tav>
                                      </p:tavLst>
                                    </p:anim>
                                    <p:anim calcmode="lin" valueType="num">
                                      <p:cBhvr additive="base">
                                        <p:cTn id="471" dur="200" fill="hold"/>
                                        <p:tgtEl>
                                          <p:spTgt spid="291"/>
                                        </p:tgtEl>
                                        <p:attrNameLst>
                                          <p:attrName>ppt_y</p:attrName>
                                        </p:attrNameLst>
                                      </p:cBhvr>
                                      <p:tavLst>
                                        <p:tav tm="0">
                                          <p:val>
                                            <p:strVal val="#ppt_y"/>
                                          </p:val>
                                        </p:tav>
                                        <p:tav tm="100000">
                                          <p:val>
                                            <p:strVal val="#ppt_y"/>
                                          </p:val>
                                        </p:tav>
                                      </p:tavLst>
                                    </p:anim>
                                  </p:childTnLst>
                                </p:cTn>
                              </p:par>
                              <p:par>
                                <p:cTn id="472" presetID="2" presetClass="entr" presetSubtype="2" fill="hold" nodeType="withEffect">
                                  <p:stCondLst>
                                    <p:cond delay="0"/>
                                  </p:stCondLst>
                                  <p:childTnLst>
                                    <p:set>
                                      <p:cBhvr>
                                        <p:cTn id="473" dur="1" fill="hold">
                                          <p:stCondLst>
                                            <p:cond delay="0"/>
                                          </p:stCondLst>
                                        </p:cTn>
                                        <p:tgtEl>
                                          <p:spTgt spid="292"/>
                                        </p:tgtEl>
                                        <p:attrNameLst>
                                          <p:attrName>style.visibility</p:attrName>
                                        </p:attrNameLst>
                                      </p:cBhvr>
                                      <p:to>
                                        <p:strVal val="visible"/>
                                      </p:to>
                                    </p:set>
                                    <p:anim calcmode="lin" valueType="num">
                                      <p:cBhvr additive="base">
                                        <p:cTn id="474" dur="200" fill="hold"/>
                                        <p:tgtEl>
                                          <p:spTgt spid="292"/>
                                        </p:tgtEl>
                                        <p:attrNameLst>
                                          <p:attrName>ppt_x</p:attrName>
                                        </p:attrNameLst>
                                      </p:cBhvr>
                                      <p:tavLst>
                                        <p:tav tm="0">
                                          <p:val>
                                            <p:strVal val="1+#ppt_w/2"/>
                                          </p:val>
                                        </p:tav>
                                        <p:tav tm="100000">
                                          <p:val>
                                            <p:strVal val="#ppt_x"/>
                                          </p:val>
                                        </p:tav>
                                      </p:tavLst>
                                    </p:anim>
                                    <p:anim calcmode="lin" valueType="num">
                                      <p:cBhvr additive="base">
                                        <p:cTn id="475" dur="200" fill="hold"/>
                                        <p:tgtEl>
                                          <p:spTgt spid="292"/>
                                        </p:tgtEl>
                                        <p:attrNameLst>
                                          <p:attrName>ppt_y</p:attrName>
                                        </p:attrNameLst>
                                      </p:cBhvr>
                                      <p:tavLst>
                                        <p:tav tm="0">
                                          <p:val>
                                            <p:strVal val="#ppt_y"/>
                                          </p:val>
                                        </p:tav>
                                        <p:tav tm="100000">
                                          <p:val>
                                            <p:strVal val="#ppt_y"/>
                                          </p:val>
                                        </p:tav>
                                      </p:tavLst>
                                    </p:anim>
                                  </p:childTnLst>
                                </p:cTn>
                              </p:par>
                              <p:par>
                                <p:cTn id="476" presetID="2" presetClass="entr" presetSubtype="2" fill="hold" nodeType="withEffect">
                                  <p:stCondLst>
                                    <p:cond delay="0"/>
                                  </p:stCondLst>
                                  <p:childTnLst>
                                    <p:set>
                                      <p:cBhvr>
                                        <p:cTn id="477" dur="1" fill="hold">
                                          <p:stCondLst>
                                            <p:cond delay="0"/>
                                          </p:stCondLst>
                                        </p:cTn>
                                        <p:tgtEl>
                                          <p:spTgt spid="293"/>
                                        </p:tgtEl>
                                        <p:attrNameLst>
                                          <p:attrName>style.visibility</p:attrName>
                                        </p:attrNameLst>
                                      </p:cBhvr>
                                      <p:to>
                                        <p:strVal val="visible"/>
                                      </p:to>
                                    </p:set>
                                    <p:anim calcmode="lin" valueType="num">
                                      <p:cBhvr additive="base">
                                        <p:cTn id="478" dur="200" fill="hold"/>
                                        <p:tgtEl>
                                          <p:spTgt spid="293"/>
                                        </p:tgtEl>
                                        <p:attrNameLst>
                                          <p:attrName>ppt_x</p:attrName>
                                        </p:attrNameLst>
                                      </p:cBhvr>
                                      <p:tavLst>
                                        <p:tav tm="0">
                                          <p:val>
                                            <p:strVal val="1+#ppt_w/2"/>
                                          </p:val>
                                        </p:tav>
                                        <p:tav tm="100000">
                                          <p:val>
                                            <p:strVal val="#ppt_x"/>
                                          </p:val>
                                        </p:tav>
                                      </p:tavLst>
                                    </p:anim>
                                    <p:anim calcmode="lin" valueType="num">
                                      <p:cBhvr additive="base">
                                        <p:cTn id="479" dur="200" fill="hold"/>
                                        <p:tgtEl>
                                          <p:spTgt spid="293"/>
                                        </p:tgtEl>
                                        <p:attrNameLst>
                                          <p:attrName>ppt_y</p:attrName>
                                        </p:attrNameLst>
                                      </p:cBhvr>
                                      <p:tavLst>
                                        <p:tav tm="0">
                                          <p:val>
                                            <p:strVal val="#ppt_y"/>
                                          </p:val>
                                        </p:tav>
                                        <p:tav tm="100000">
                                          <p:val>
                                            <p:strVal val="#ppt_y"/>
                                          </p:val>
                                        </p:tav>
                                      </p:tavLst>
                                    </p:anim>
                                  </p:childTnLst>
                                </p:cTn>
                              </p:par>
                              <p:par>
                                <p:cTn id="480" presetID="2" presetClass="entr" presetSubtype="2" fill="hold" nodeType="withEffect">
                                  <p:stCondLst>
                                    <p:cond delay="0"/>
                                  </p:stCondLst>
                                  <p:childTnLst>
                                    <p:set>
                                      <p:cBhvr>
                                        <p:cTn id="481" dur="1" fill="hold">
                                          <p:stCondLst>
                                            <p:cond delay="0"/>
                                          </p:stCondLst>
                                        </p:cTn>
                                        <p:tgtEl>
                                          <p:spTgt spid="294"/>
                                        </p:tgtEl>
                                        <p:attrNameLst>
                                          <p:attrName>style.visibility</p:attrName>
                                        </p:attrNameLst>
                                      </p:cBhvr>
                                      <p:to>
                                        <p:strVal val="visible"/>
                                      </p:to>
                                    </p:set>
                                    <p:anim calcmode="lin" valueType="num">
                                      <p:cBhvr additive="base">
                                        <p:cTn id="482" dur="200" fill="hold"/>
                                        <p:tgtEl>
                                          <p:spTgt spid="294"/>
                                        </p:tgtEl>
                                        <p:attrNameLst>
                                          <p:attrName>ppt_x</p:attrName>
                                        </p:attrNameLst>
                                      </p:cBhvr>
                                      <p:tavLst>
                                        <p:tav tm="0">
                                          <p:val>
                                            <p:strVal val="1+#ppt_w/2"/>
                                          </p:val>
                                        </p:tav>
                                        <p:tav tm="100000">
                                          <p:val>
                                            <p:strVal val="#ppt_x"/>
                                          </p:val>
                                        </p:tav>
                                      </p:tavLst>
                                    </p:anim>
                                    <p:anim calcmode="lin" valueType="num">
                                      <p:cBhvr additive="base">
                                        <p:cTn id="483" dur="200" fill="hold"/>
                                        <p:tgtEl>
                                          <p:spTgt spid="294"/>
                                        </p:tgtEl>
                                        <p:attrNameLst>
                                          <p:attrName>ppt_y</p:attrName>
                                        </p:attrNameLst>
                                      </p:cBhvr>
                                      <p:tavLst>
                                        <p:tav tm="0">
                                          <p:val>
                                            <p:strVal val="#ppt_y"/>
                                          </p:val>
                                        </p:tav>
                                        <p:tav tm="100000">
                                          <p:val>
                                            <p:strVal val="#ppt_y"/>
                                          </p:val>
                                        </p:tav>
                                      </p:tavLst>
                                    </p:anim>
                                  </p:childTnLst>
                                </p:cTn>
                              </p:par>
                              <p:par>
                                <p:cTn id="484" presetID="2" presetClass="entr" presetSubtype="2" fill="hold" nodeType="withEffect">
                                  <p:stCondLst>
                                    <p:cond delay="0"/>
                                  </p:stCondLst>
                                  <p:childTnLst>
                                    <p:set>
                                      <p:cBhvr>
                                        <p:cTn id="485" dur="1" fill="hold">
                                          <p:stCondLst>
                                            <p:cond delay="0"/>
                                          </p:stCondLst>
                                        </p:cTn>
                                        <p:tgtEl>
                                          <p:spTgt spid="295"/>
                                        </p:tgtEl>
                                        <p:attrNameLst>
                                          <p:attrName>style.visibility</p:attrName>
                                        </p:attrNameLst>
                                      </p:cBhvr>
                                      <p:to>
                                        <p:strVal val="visible"/>
                                      </p:to>
                                    </p:set>
                                    <p:anim calcmode="lin" valueType="num">
                                      <p:cBhvr additive="base">
                                        <p:cTn id="486" dur="200" fill="hold"/>
                                        <p:tgtEl>
                                          <p:spTgt spid="295"/>
                                        </p:tgtEl>
                                        <p:attrNameLst>
                                          <p:attrName>ppt_x</p:attrName>
                                        </p:attrNameLst>
                                      </p:cBhvr>
                                      <p:tavLst>
                                        <p:tav tm="0">
                                          <p:val>
                                            <p:strVal val="1+#ppt_w/2"/>
                                          </p:val>
                                        </p:tav>
                                        <p:tav tm="100000">
                                          <p:val>
                                            <p:strVal val="#ppt_x"/>
                                          </p:val>
                                        </p:tav>
                                      </p:tavLst>
                                    </p:anim>
                                    <p:anim calcmode="lin" valueType="num">
                                      <p:cBhvr additive="base">
                                        <p:cTn id="487" dur="200" fill="hold"/>
                                        <p:tgtEl>
                                          <p:spTgt spid="295"/>
                                        </p:tgtEl>
                                        <p:attrNameLst>
                                          <p:attrName>ppt_y</p:attrName>
                                        </p:attrNameLst>
                                      </p:cBhvr>
                                      <p:tavLst>
                                        <p:tav tm="0">
                                          <p:val>
                                            <p:strVal val="#ppt_y"/>
                                          </p:val>
                                        </p:tav>
                                        <p:tav tm="100000">
                                          <p:val>
                                            <p:strVal val="#ppt_y"/>
                                          </p:val>
                                        </p:tav>
                                      </p:tavLst>
                                    </p:anim>
                                  </p:childTnLst>
                                </p:cTn>
                              </p:par>
                              <p:par>
                                <p:cTn id="488" presetID="2" presetClass="entr" presetSubtype="2" fill="hold" nodeType="withEffect">
                                  <p:stCondLst>
                                    <p:cond delay="0"/>
                                  </p:stCondLst>
                                  <p:childTnLst>
                                    <p:set>
                                      <p:cBhvr>
                                        <p:cTn id="489" dur="1" fill="hold">
                                          <p:stCondLst>
                                            <p:cond delay="0"/>
                                          </p:stCondLst>
                                        </p:cTn>
                                        <p:tgtEl>
                                          <p:spTgt spid="296"/>
                                        </p:tgtEl>
                                        <p:attrNameLst>
                                          <p:attrName>style.visibility</p:attrName>
                                        </p:attrNameLst>
                                      </p:cBhvr>
                                      <p:to>
                                        <p:strVal val="visible"/>
                                      </p:to>
                                    </p:set>
                                    <p:anim calcmode="lin" valueType="num">
                                      <p:cBhvr additive="base">
                                        <p:cTn id="490" dur="200" fill="hold"/>
                                        <p:tgtEl>
                                          <p:spTgt spid="296"/>
                                        </p:tgtEl>
                                        <p:attrNameLst>
                                          <p:attrName>ppt_x</p:attrName>
                                        </p:attrNameLst>
                                      </p:cBhvr>
                                      <p:tavLst>
                                        <p:tav tm="0">
                                          <p:val>
                                            <p:strVal val="1+#ppt_w/2"/>
                                          </p:val>
                                        </p:tav>
                                        <p:tav tm="100000">
                                          <p:val>
                                            <p:strVal val="#ppt_x"/>
                                          </p:val>
                                        </p:tav>
                                      </p:tavLst>
                                    </p:anim>
                                    <p:anim calcmode="lin" valueType="num">
                                      <p:cBhvr additive="base">
                                        <p:cTn id="491" dur="200" fill="hold"/>
                                        <p:tgtEl>
                                          <p:spTgt spid="296"/>
                                        </p:tgtEl>
                                        <p:attrNameLst>
                                          <p:attrName>ppt_y</p:attrName>
                                        </p:attrNameLst>
                                      </p:cBhvr>
                                      <p:tavLst>
                                        <p:tav tm="0">
                                          <p:val>
                                            <p:strVal val="#ppt_y"/>
                                          </p:val>
                                        </p:tav>
                                        <p:tav tm="100000">
                                          <p:val>
                                            <p:strVal val="#ppt_y"/>
                                          </p:val>
                                        </p:tav>
                                      </p:tavLst>
                                    </p:anim>
                                  </p:childTnLst>
                                </p:cTn>
                              </p:par>
                              <p:par>
                                <p:cTn id="492" presetID="2" presetClass="entr" presetSubtype="2" fill="hold" nodeType="withEffect">
                                  <p:stCondLst>
                                    <p:cond delay="0"/>
                                  </p:stCondLst>
                                  <p:childTnLst>
                                    <p:set>
                                      <p:cBhvr>
                                        <p:cTn id="493" dur="1" fill="hold">
                                          <p:stCondLst>
                                            <p:cond delay="0"/>
                                          </p:stCondLst>
                                        </p:cTn>
                                        <p:tgtEl>
                                          <p:spTgt spid="297"/>
                                        </p:tgtEl>
                                        <p:attrNameLst>
                                          <p:attrName>style.visibility</p:attrName>
                                        </p:attrNameLst>
                                      </p:cBhvr>
                                      <p:to>
                                        <p:strVal val="visible"/>
                                      </p:to>
                                    </p:set>
                                    <p:anim calcmode="lin" valueType="num">
                                      <p:cBhvr additive="base">
                                        <p:cTn id="494" dur="200" fill="hold"/>
                                        <p:tgtEl>
                                          <p:spTgt spid="297"/>
                                        </p:tgtEl>
                                        <p:attrNameLst>
                                          <p:attrName>ppt_x</p:attrName>
                                        </p:attrNameLst>
                                      </p:cBhvr>
                                      <p:tavLst>
                                        <p:tav tm="0">
                                          <p:val>
                                            <p:strVal val="1+#ppt_w/2"/>
                                          </p:val>
                                        </p:tav>
                                        <p:tav tm="100000">
                                          <p:val>
                                            <p:strVal val="#ppt_x"/>
                                          </p:val>
                                        </p:tav>
                                      </p:tavLst>
                                    </p:anim>
                                    <p:anim calcmode="lin" valueType="num">
                                      <p:cBhvr additive="base">
                                        <p:cTn id="495" dur="200" fill="hold"/>
                                        <p:tgtEl>
                                          <p:spTgt spid="297"/>
                                        </p:tgtEl>
                                        <p:attrNameLst>
                                          <p:attrName>ppt_y</p:attrName>
                                        </p:attrNameLst>
                                      </p:cBhvr>
                                      <p:tavLst>
                                        <p:tav tm="0">
                                          <p:val>
                                            <p:strVal val="#ppt_y"/>
                                          </p:val>
                                        </p:tav>
                                        <p:tav tm="100000">
                                          <p:val>
                                            <p:strVal val="#ppt_y"/>
                                          </p:val>
                                        </p:tav>
                                      </p:tavLst>
                                    </p:anim>
                                  </p:childTnLst>
                                </p:cTn>
                              </p:par>
                              <p:par>
                                <p:cTn id="496" presetID="2" presetClass="entr" presetSubtype="2" fill="hold" nodeType="withEffect">
                                  <p:stCondLst>
                                    <p:cond delay="0"/>
                                  </p:stCondLst>
                                  <p:childTnLst>
                                    <p:set>
                                      <p:cBhvr>
                                        <p:cTn id="497" dur="1" fill="hold">
                                          <p:stCondLst>
                                            <p:cond delay="0"/>
                                          </p:stCondLst>
                                        </p:cTn>
                                        <p:tgtEl>
                                          <p:spTgt spid="298"/>
                                        </p:tgtEl>
                                        <p:attrNameLst>
                                          <p:attrName>style.visibility</p:attrName>
                                        </p:attrNameLst>
                                      </p:cBhvr>
                                      <p:to>
                                        <p:strVal val="visible"/>
                                      </p:to>
                                    </p:set>
                                    <p:anim calcmode="lin" valueType="num">
                                      <p:cBhvr additive="base">
                                        <p:cTn id="498" dur="200" fill="hold"/>
                                        <p:tgtEl>
                                          <p:spTgt spid="298"/>
                                        </p:tgtEl>
                                        <p:attrNameLst>
                                          <p:attrName>ppt_x</p:attrName>
                                        </p:attrNameLst>
                                      </p:cBhvr>
                                      <p:tavLst>
                                        <p:tav tm="0">
                                          <p:val>
                                            <p:strVal val="1+#ppt_w/2"/>
                                          </p:val>
                                        </p:tav>
                                        <p:tav tm="100000">
                                          <p:val>
                                            <p:strVal val="#ppt_x"/>
                                          </p:val>
                                        </p:tav>
                                      </p:tavLst>
                                    </p:anim>
                                    <p:anim calcmode="lin" valueType="num">
                                      <p:cBhvr additive="base">
                                        <p:cTn id="499" dur="200" fill="hold"/>
                                        <p:tgtEl>
                                          <p:spTgt spid="298"/>
                                        </p:tgtEl>
                                        <p:attrNameLst>
                                          <p:attrName>ppt_y</p:attrName>
                                        </p:attrNameLst>
                                      </p:cBhvr>
                                      <p:tavLst>
                                        <p:tav tm="0">
                                          <p:val>
                                            <p:strVal val="#ppt_y"/>
                                          </p:val>
                                        </p:tav>
                                        <p:tav tm="100000">
                                          <p:val>
                                            <p:strVal val="#ppt_y"/>
                                          </p:val>
                                        </p:tav>
                                      </p:tavLst>
                                    </p:anim>
                                  </p:childTnLst>
                                </p:cTn>
                              </p:par>
                              <p:par>
                                <p:cTn id="500" presetID="2" presetClass="entr" presetSubtype="2" fill="hold" nodeType="withEffect">
                                  <p:stCondLst>
                                    <p:cond delay="0"/>
                                  </p:stCondLst>
                                  <p:childTnLst>
                                    <p:set>
                                      <p:cBhvr>
                                        <p:cTn id="501" dur="1" fill="hold">
                                          <p:stCondLst>
                                            <p:cond delay="0"/>
                                          </p:stCondLst>
                                        </p:cTn>
                                        <p:tgtEl>
                                          <p:spTgt spid="299"/>
                                        </p:tgtEl>
                                        <p:attrNameLst>
                                          <p:attrName>style.visibility</p:attrName>
                                        </p:attrNameLst>
                                      </p:cBhvr>
                                      <p:to>
                                        <p:strVal val="visible"/>
                                      </p:to>
                                    </p:set>
                                    <p:anim calcmode="lin" valueType="num">
                                      <p:cBhvr additive="base">
                                        <p:cTn id="502" dur="200" fill="hold"/>
                                        <p:tgtEl>
                                          <p:spTgt spid="299"/>
                                        </p:tgtEl>
                                        <p:attrNameLst>
                                          <p:attrName>ppt_x</p:attrName>
                                        </p:attrNameLst>
                                      </p:cBhvr>
                                      <p:tavLst>
                                        <p:tav tm="0">
                                          <p:val>
                                            <p:strVal val="1+#ppt_w/2"/>
                                          </p:val>
                                        </p:tav>
                                        <p:tav tm="100000">
                                          <p:val>
                                            <p:strVal val="#ppt_x"/>
                                          </p:val>
                                        </p:tav>
                                      </p:tavLst>
                                    </p:anim>
                                    <p:anim calcmode="lin" valueType="num">
                                      <p:cBhvr additive="base">
                                        <p:cTn id="503" dur="200" fill="hold"/>
                                        <p:tgtEl>
                                          <p:spTgt spid="299"/>
                                        </p:tgtEl>
                                        <p:attrNameLst>
                                          <p:attrName>ppt_y</p:attrName>
                                        </p:attrNameLst>
                                      </p:cBhvr>
                                      <p:tavLst>
                                        <p:tav tm="0">
                                          <p:val>
                                            <p:strVal val="#ppt_y"/>
                                          </p:val>
                                        </p:tav>
                                        <p:tav tm="100000">
                                          <p:val>
                                            <p:strVal val="#ppt_y"/>
                                          </p:val>
                                        </p:tav>
                                      </p:tavLst>
                                    </p:anim>
                                  </p:childTnLst>
                                </p:cTn>
                              </p:par>
                              <p:par>
                                <p:cTn id="504" presetID="2" presetClass="entr" presetSubtype="2" fill="hold" nodeType="withEffect">
                                  <p:stCondLst>
                                    <p:cond delay="0"/>
                                  </p:stCondLst>
                                  <p:childTnLst>
                                    <p:set>
                                      <p:cBhvr>
                                        <p:cTn id="505" dur="1" fill="hold">
                                          <p:stCondLst>
                                            <p:cond delay="0"/>
                                          </p:stCondLst>
                                        </p:cTn>
                                        <p:tgtEl>
                                          <p:spTgt spid="300"/>
                                        </p:tgtEl>
                                        <p:attrNameLst>
                                          <p:attrName>style.visibility</p:attrName>
                                        </p:attrNameLst>
                                      </p:cBhvr>
                                      <p:to>
                                        <p:strVal val="visible"/>
                                      </p:to>
                                    </p:set>
                                    <p:anim calcmode="lin" valueType="num">
                                      <p:cBhvr additive="base">
                                        <p:cTn id="506" dur="200" fill="hold"/>
                                        <p:tgtEl>
                                          <p:spTgt spid="300"/>
                                        </p:tgtEl>
                                        <p:attrNameLst>
                                          <p:attrName>ppt_x</p:attrName>
                                        </p:attrNameLst>
                                      </p:cBhvr>
                                      <p:tavLst>
                                        <p:tav tm="0">
                                          <p:val>
                                            <p:strVal val="1+#ppt_w/2"/>
                                          </p:val>
                                        </p:tav>
                                        <p:tav tm="100000">
                                          <p:val>
                                            <p:strVal val="#ppt_x"/>
                                          </p:val>
                                        </p:tav>
                                      </p:tavLst>
                                    </p:anim>
                                    <p:anim calcmode="lin" valueType="num">
                                      <p:cBhvr additive="base">
                                        <p:cTn id="507" dur="200" fill="hold"/>
                                        <p:tgtEl>
                                          <p:spTgt spid="300"/>
                                        </p:tgtEl>
                                        <p:attrNameLst>
                                          <p:attrName>ppt_y</p:attrName>
                                        </p:attrNameLst>
                                      </p:cBhvr>
                                      <p:tavLst>
                                        <p:tav tm="0">
                                          <p:val>
                                            <p:strVal val="#ppt_y"/>
                                          </p:val>
                                        </p:tav>
                                        <p:tav tm="100000">
                                          <p:val>
                                            <p:strVal val="#ppt_y"/>
                                          </p:val>
                                        </p:tav>
                                      </p:tavLst>
                                    </p:anim>
                                  </p:childTnLst>
                                </p:cTn>
                              </p:par>
                              <p:par>
                                <p:cTn id="508" presetID="2" presetClass="entr" presetSubtype="2" fill="hold" nodeType="withEffect">
                                  <p:stCondLst>
                                    <p:cond delay="0"/>
                                  </p:stCondLst>
                                  <p:childTnLst>
                                    <p:set>
                                      <p:cBhvr>
                                        <p:cTn id="509" dur="1" fill="hold">
                                          <p:stCondLst>
                                            <p:cond delay="0"/>
                                          </p:stCondLst>
                                        </p:cTn>
                                        <p:tgtEl>
                                          <p:spTgt spid="301"/>
                                        </p:tgtEl>
                                        <p:attrNameLst>
                                          <p:attrName>style.visibility</p:attrName>
                                        </p:attrNameLst>
                                      </p:cBhvr>
                                      <p:to>
                                        <p:strVal val="visible"/>
                                      </p:to>
                                    </p:set>
                                    <p:anim calcmode="lin" valueType="num">
                                      <p:cBhvr additive="base">
                                        <p:cTn id="510" dur="200" fill="hold"/>
                                        <p:tgtEl>
                                          <p:spTgt spid="301"/>
                                        </p:tgtEl>
                                        <p:attrNameLst>
                                          <p:attrName>ppt_x</p:attrName>
                                        </p:attrNameLst>
                                      </p:cBhvr>
                                      <p:tavLst>
                                        <p:tav tm="0">
                                          <p:val>
                                            <p:strVal val="1+#ppt_w/2"/>
                                          </p:val>
                                        </p:tav>
                                        <p:tav tm="100000">
                                          <p:val>
                                            <p:strVal val="#ppt_x"/>
                                          </p:val>
                                        </p:tav>
                                      </p:tavLst>
                                    </p:anim>
                                    <p:anim calcmode="lin" valueType="num">
                                      <p:cBhvr additive="base">
                                        <p:cTn id="511" dur="200" fill="hold"/>
                                        <p:tgtEl>
                                          <p:spTgt spid="301"/>
                                        </p:tgtEl>
                                        <p:attrNameLst>
                                          <p:attrName>ppt_y</p:attrName>
                                        </p:attrNameLst>
                                      </p:cBhvr>
                                      <p:tavLst>
                                        <p:tav tm="0">
                                          <p:val>
                                            <p:strVal val="#ppt_y"/>
                                          </p:val>
                                        </p:tav>
                                        <p:tav tm="100000">
                                          <p:val>
                                            <p:strVal val="#ppt_y"/>
                                          </p:val>
                                        </p:tav>
                                      </p:tavLst>
                                    </p:anim>
                                  </p:childTnLst>
                                </p:cTn>
                              </p:par>
                              <p:par>
                                <p:cTn id="512" presetID="2" presetClass="entr" presetSubtype="2" fill="hold" nodeType="withEffect">
                                  <p:stCondLst>
                                    <p:cond delay="0"/>
                                  </p:stCondLst>
                                  <p:childTnLst>
                                    <p:set>
                                      <p:cBhvr>
                                        <p:cTn id="513" dur="1" fill="hold">
                                          <p:stCondLst>
                                            <p:cond delay="0"/>
                                          </p:stCondLst>
                                        </p:cTn>
                                        <p:tgtEl>
                                          <p:spTgt spid="302"/>
                                        </p:tgtEl>
                                        <p:attrNameLst>
                                          <p:attrName>style.visibility</p:attrName>
                                        </p:attrNameLst>
                                      </p:cBhvr>
                                      <p:to>
                                        <p:strVal val="visible"/>
                                      </p:to>
                                    </p:set>
                                    <p:anim calcmode="lin" valueType="num">
                                      <p:cBhvr additive="base">
                                        <p:cTn id="514" dur="200" fill="hold"/>
                                        <p:tgtEl>
                                          <p:spTgt spid="302"/>
                                        </p:tgtEl>
                                        <p:attrNameLst>
                                          <p:attrName>ppt_x</p:attrName>
                                        </p:attrNameLst>
                                      </p:cBhvr>
                                      <p:tavLst>
                                        <p:tav tm="0">
                                          <p:val>
                                            <p:strVal val="1+#ppt_w/2"/>
                                          </p:val>
                                        </p:tav>
                                        <p:tav tm="100000">
                                          <p:val>
                                            <p:strVal val="#ppt_x"/>
                                          </p:val>
                                        </p:tav>
                                      </p:tavLst>
                                    </p:anim>
                                    <p:anim calcmode="lin" valueType="num">
                                      <p:cBhvr additive="base">
                                        <p:cTn id="515" dur="200" fill="hold"/>
                                        <p:tgtEl>
                                          <p:spTgt spid="302"/>
                                        </p:tgtEl>
                                        <p:attrNameLst>
                                          <p:attrName>ppt_y</p:attrName>
                                        </p:attrNameLst>
                                      </p:cBhvr>
                                      <p:tavLst>
                                        <p:tav tm="0">
                                          <p:val>
                                            <p:strVal val="#ppt_y"/>
                                          </p:val>
                                        </p:tav>
                                        <p:tav tm="100000">
                                          <p:val>
                                            <p:strVal val="#ppt_y"/>
                                          </p:val>
                                        </p:tav>
                                      </p:tavLst>
                                    </p:anim>
                                  </p:childTnLst>
                                </p:cTn>
                              </p:par>
                              <p:par>
                                <p:cTn id="516" presetID="2" presetClass="entr" presetSubtype="2" fill="hold" nodeType="withEffect">
                                  <p:stCondLst>
                                    <p:cond delay="0"/>
                                  </p:stCondLst>
                                  <p:childTnLst>
                                    <p:set>
                                      <p:cBhvr>
                                        <p:cTn id="517" dur="1" fill="hold">
                                          <p:stCondLst>
                                            <p:cond delay="0"/>
                                          </p:stCondLst>
                                        </p:cTn>
                                        <p:tgtEl>
                                          <p:spTgt spid="303"/>
                                        </p:tgtEl>
                                        <p:attrNameLst>
                                          <p:attrName>style.visibility</p:attrName>
                                        </p:attrNameLst>
                                      </p:cBhvr>
                                      <p:to>
                                        <p:strVal val="visible"/>
                                      </p:to>
                                    </p:set>
                                    <p:anim calcmode="lin" valueType="num">
                                      <p:cBhvr additive="base">
                                        <p:cTn id="518" dur="200" fill="hold"/>
                                        <p:tgtEl>
                                          <p:spTgt spid="303"/>
                                        </p:tgtEl>
                                        <p:attrNameLst>
                                          <p:attrName>ppt_x</p:attrName>
                                        </p:attrNameLst>
                                      </p:cBhvr>
                                      <p:tavLst>
                                        <p:tav tm="0">
                                          <p:val>
                                            <p:strVal val="1+#ppt_w/2"/>
                                          </p:val>
                                        </p:tav>
                                        <p:tav tm="100000">
                                          <p:val>
                                            <p:strVal val="#ppt_x"/>
                                          </p:val>
                                        </p:tav>
                                      </p:tavLst>
                                    </p:anim>
                                    <p:anim calcmode="lin" valueType="num">
                                      <p:cBhvr additive="base">
                                        <p:cTn id="519" dur="200" fill="hold"/>
                                        <p:tgtEl>
                                          <p:spTgt spid="303"/>
                                        </p:tgtEl>
                                        <p:attrNameLst>
                                          <p:attrName>ppt_y</p:attrName>
                                        </p:attrNameLst>
                                      </p:cBhvr>
                                      <p:tavLst>
                                        <p:tav tm="0">
                                          <p:val>
                                            <p:strVal val="#ppt_y"/>
                                          </p:val>
                                        </p:tav>
                                        <p:tav tm="100000">
                                          <p:val>
                                            <p:strVal val="#ppt_y"/>
                                          </p:val>
                                        </p:tav>
                                      </p:tavLst>
                                    </p:anim>
                                  </p:childTnLst>
                                </p:cTn>
                              </p:par>
                              <p:par>
                                <p:cTn id="520" presetID="2" presetClass="entr" presetSubtype="2" fill="hold" nodeType="withEffect">
                                  <p:stCondLst>
                                    <p:cond delay="0"/>
                                  </p:stCondLst>
                                  <p:childTnLst>
                                    <p:set>
                                      <p:cBhvr>
                                        <p:cTn id="521" dur="1" fill="hold">
                                          <p:stCondLst>
                                            <p:cond delay="0"/>
                                          </p:stCondLst>
                                        </p:cTn>
                                        <p:tgtEl>
                                          <p:spTgt spid="304"/>
                                        </p:tgtEl>
                                        <p:attrNameLst>
                                          <p:attrName>style.visibility</p:attrName>
                                        </p:attrNameLst>
                                      </p:cBhvr>
                                      <p:to>
                                        <p:strVal val="visible"/>
                                      </p:to>
                                    </p:set>
                                    <p:anim calcmode="lin" valueType="num">
                                      <p:cBhvr additive="base">
                                        <p:cTn id="522" dur="200" fill="hold"/>
                                        <p:tgtEl>
                                          <p:spTgt spid="304"/>
                                        </p:tgtEl>
                                        <p:attrNameLst>
                                          <p:attrName>ppt_x</p:attrName>
                                        </p:attrNameLst>
                                      </p:cBhvr>
                                      <p:tavLst>
                                        <p:tav tm="0">
                                          <p:val>
                                            <p:strVal val="1+#ppt_w/2"/>
                                          </p:val>
                                        </p:tav>
                                        <p:tav tm="100000">
                                          <p:val>
                                            <p:strVal val="#ppt_x"/>
                                          </p:val>
                                        </p:tav>
                                      </p:tavLst>
                                    </p:anim>
                                    <p:anim calcmode="lin" valueType="num">
                                      <p:cBhvr additive="base">
                                        <p:cTn id="523" dur="200" fill="hold"/>
                                        <p:tgtEl>
                                          <p:spTgt spid="304"/>
                                        </p:tgtEl>
                                        <p:attrNameLst>
                                          <p:attrName>ppt_y</p:attrName>
                                        </p:attrNameLst>
                                      </p:cBhvr>
                                      <p:tavLst>
                                        <p:tav tm="0">
                                          <p:val>
                                            <p:strVal val="#ppt_y"/>
                                          </p:val>
                                        </p:tav>
                                        <p:tav tm="100000">
                                          <p:val>
                                            <p:strVal val="#ppt_y"/>
                                          </p:val>
                                        </p:tav>
                                      </p:tavLst>
                                    </p:anim>
                                  </p:childTnLst>
                                </p:cTn>
                              </p:par>
                              <p:par>
                                <p:cTn id="524" presetID="2" presetClass="entr" presetSubtype="2" fill="hold" nodeType="withEffect">
                                  <p:stCondLst>
                                    <p:cond delay="0"/>
                                  </p:stCondLst>
                                  <p:childTnLst>
                                    <p:set>
                                      <p:cBhvr>
                                        <p:cTn id="525" dur="1" fill="hold">
                                          <p:stCondLst>
                                            <p:cond delay="0"/>
                                          </p:stCondLst>
                                        </p:cTn>
                                        <p:tgtEl>
                                          <p:spTgt spid="305"/>
                                        </p:tgtEl>
                                        <p:attrNameLst>
                                          <p:attrName>style.visibility</p:attrName>
                                        </p:attrNameLst>
                                      </p:cBhvr>
                                      <p:to>
                                        <p:strVal val="visible"/>
                                      </p:to>
                                    </p:set>
                                    <p:anim calcmode="lin" valueType="num">
                                      <p:cBhvr additive="base">
                                        <p:cTn id="526" dur="200" fill="hold"/>
                                        <p:tgtEl>
                                          <p:spTgt spid="305"/>
                                        </p:tgtEl>
                                        <p:attrNameLst>
                                          <p:attrName>ppt_x</p:attrName>
                                        </p:attrNameLst>
                                      </p:cBhvr>
                                      <p:tavLst>
                                        <p:tav tm="0">
                                          <p:val>
                                            <p:strVal val="1+#ppt_w/2"/>
                                          </p:val>
                                        </p:tav>
                                        <p:tav tm="100000">
                                          <p:val>
                                            <p:strVal val="#ppt_x"/>
                                          </p:val>
                                        </p:tav>
                                      </p:tavLst>
                                    </p:anim>
                                    <p:anim calcmode="lin" valueType="num">
                                      <p:cBhvr additive="base">
                                        <p:cTn id="527" dur="200" fill="hold"/>
                                        <p:tgtEl>
                                          <p:spTgt spid="305"/>
                                        </p:tgtEl>
                                        <p:attrNameLst>
                                          <p:attrName>ppt_y</p:attrName>
                                        </p:attrNameLst>
                                      </p:cBhvr>
                                      <p:tavLst>
                                        <p:tav tm="0">
                                          <p:val>
                                            <p:strVal val="#ppt_y"/>
                                          </p:val>
                                        </p:tav>
                                        <p:tav tm="100000">
                                          <p:val>
                                            <p:strVal val="#ppt_y"/>
                                          </p:val>
                                        </p:tav>
                                      </p:tavLst>
                                    </p:anim>
                                  </p:childTnLst>
                                </p:cTn>
                              </p:par>
                              <p:par>
                                <p:cTn id="528" presetID="2" presetClass="entr" presetSubtype="2" fill="hold" nodeType="withEffect">
                                  <p:stCondLst>
                                    <p:cond delay="0"/>
                                  </p:stCondLst>
                                  <p:childTnLst>
                                    <p:set>
                                      <p:cBhvr>
                                        <p:cTn id="529" dur="1" fill="hold">
                                          <p:stCondLst>
                                            <p:cond delay="0"/>
                                          </p:stCondLst>
                                        </p:cTn>
                                        <p:tgtEl>
                                          <p:spTgt spid="307"/>
                                        </p:tgtEl>
                                        <p:attrNameLst>
                                          <p:attrName>style.visibility</p:attrName>
                                        </p:attrNameLst>
                                      </p:cBhvr>
                                      <p:to>
                                        <p:strVal val="visible"/>
                                      </p:to>
                                    </p:set>
                                    <p:anim calcmode="lin" valueType="num">
                                      <p:cBhvr additive="base">
                                        <p:cTn id="530" dur="200" fill="hold"/>
                                        <p:tgtEl>
                                          <p:spTgt spid="307"/>
                                        </p:tgtEl>
                                        <p:attrNameLst>
                                          <p:attrName>ppt_x</p:attrName>
                                        </p:attrNameLst>
                                      </p:cBhvr>
                                      <p:tavLst>
                                        <p:tav tm="0">
                                          <p:val>
                                            <p:strVal val="1+#ppt_w/2"/>
                                          </p:val>
                                        </p:tav>
                                        <p:tav tm="100000">
                                          <p:val>
                                            <p:strVal val="#ppt_x"/>
                                          </p:val>
                                        </p:tav>
                                      </p:tavLst>
                                    </p:anim>
                                    <p:anim calcmode="lin" valueType="num">
                                      <p:cBhvr additive="base">
                                        <p:cTn id="531" dur="200" fill="hold"/>
                                        <p:tgtEl>
                                          <p:spTgt spid="307"/>
                                        </p:tgtEl>
                                        <p:attrNameLst>
                                          <p:attrName>ppt_y</p:attrName>
                                        </p:attrNameLst>
                                      </p:cBhvr>
                                      <p:tavLst>
                                        <p:tav tm="0">
                                          <p:val>
                                            <p:strVal val="#ppt_y"/>
                                          </p:val>
                                        </p:tav>
                                        <p:tav tm="100000">
                                          <p:val>
                                            <p:strVal val="#ppt_y"/>
                                          </p:val>
                                        </p:tav>
                                      </p:tavLst>
                                    </p:anim>
                                  </p:childTnLst>
                                </p:cTn>
                              </p:par>
                              <p:par>
                                <p:cTn id="532" presetID="2" presetClass="entr" presetSubtype="2" fill="hold" nodeType="withEffect">
                                  <p:stCondLst>
                                    <p:cond delay="0"/>
                                  </p:stCondLst>
                                  <p:childTnLst>
                                    <p:set>
                                      <p:cBhvr>
                                        <p:cTn id="533" dur="1" fill="hold">
                                          <p:stCondLst>
                                            <p:cond delay="0"/>
                                          </p:stCondLst>
                                        </p:cTn>
                                        <p:tgtEl>
                                          <p:spTgt spid="308"/>
                                        </p:tgtEl>
                                        <p:attrNameLst>
                                          <p:attrName>style.visibility</p:attrName>
                                        </p:attrNameLst>
                                      </p:cBhvr>
                                      <p:to>
                                        <p:strVal val="visible"/>
                                      </p:to>
                                    </p:set>
                                    <p:anim calcmode="lin" valueType="num">
                                      <p:cBhvr additive="base">
                                        <p:cTn id="534" dur="200" fill="hold"/>
                                        <p:tgtEl>
                                          <p:spTgt spid="308"/>
                                        </p:tgtEl>
                                        <p:attrNameLst>
                                          <p:attrName>ppt_x</p:attrName>
                                        </p:attrNameLst>
                                      </p:cBhvr>
                                      <p:tavLst>
                                        <p:tav tm="0">
                                          <p:val>
                                            <p:strVal val="1+#ppt_w/2"/>
                                          </p:val>
                                        </p:tav>
                                        <p:tav tm="100000">
                                          <p:val>
                                            <p:strVal val="#ppt_x"/>
                                          </p:val>
                                        </p:tav>
                                      </p:tavLst>
                                    </p:anim>
                                    <p:anim calcmode="lin" valueType="num">
                                      <p:cBhvr additive="base">
                                        <p:cTn id="535" dur="200" fill="hold"/>
                                        <p:tgtEl>
                                          <p:spTgt spid="308"/>
                                        </p:tgtEl>
                                        <p:attrNameLst>
                                          <p:attrName>ppt_y</p:attrName>
                                        </p:attrNameLst>
                                      </p:cBhvr>
                                      <p:tavLst>
                                        <p:tav tm="0">
                                          <p:val>
                                            <p:strVal val="#ppt_y"/>
                                          </p:val>
                                        </p:tav>
                                        <p:tav tm="100000">
                                          <p:val>
                                            <p:strVal val="#ppt_y"/>
                                          </p:val>
                                        </p:tav>
                                      </p:tavLst>
                                    </p:anim>
                                  </p:childTnLst>
                                </p:cTn>
                              </p:par>
                            </p:childTnLst>
                          </p:cTn>
                        </p:par>
                        <p:par>
                          <p:cTn id="536" fill="hold">
                            <p:stCondLst>
                              <p:cond delay="200"/>
                            </p:stCondLst>
                            <p:childTnLst>
                              <p:par>
                                <p:cTn id="537" presetID="2" presetClass="entr" presetSubtype="2" fill="hold" nodeType="afterEffect">
                                  <p:stCondLst>
                                    <p:cond delay="0"/>
                                  </p:stCondLst>
                                  <p:childTnLst>
                                    <p:set>
                                      <p:cBhvr>
                                        <p:cTn id="538" dur="1" fill="hold">
                                          <p:stCondLst>
                                            <p:cond delay="0"/>
                                          </p:stCondLst>
                                        </p:cTn>
                                        <p:tgtEl>
                                          <p:spTgt spid="270"/>
                                        </p:tgtEl>
                                        <p:attrNameLst>
                                          <p:attrName>style.visibility</p:attrName>
                                        </p:attrNameLst>
                                      </p:cBhvr>
                                      <p:to>
                                        <p:strVal val="visible"/>
                                      </p:to>
                                    </p:set>
                                    <p:anim calcmode="lin" valueType="num">
                                      <p:cBhvr additive="base">
                                        <p:cTn id="539" dur="200" fill="hold"/>
                                        <p:tgtEl>
                                          <p:spTgt spid="270"/>
                                        </p:tgtEl>
                                        <p:attrNameLst>
                                          <p:attrName>ppt_x</p:attrName>
                                        </p:attrNameLst>
                                      </p:cBhvr>
                                      <p:tavLst>
                                        <p:tav tm="0">
                                          <p:val>
                                            <p:strVal val="1+#ppt_w/2"/>
                                          </p:val>
                                        </p:tav>
                                        <p:tav tm="100000">
                                          <p:val>
                                            <p:strVal val="#ppt_x"/>
                                          </p:val>
                                        </p:tav>
                                      </p:tavLst>
                                    </p:anim>
                                    <p:anim calcmode="lin" valueType="num">
                                      <p:cBhvr additive="base">
                                        <p:cTn id="540" dur="200" fill="hold"/>
                                        <p:tgtEl>
                                          <p:spTgt spid="270"/>
                                        </p:tgtEl>
                                        <p:attrNameLst>
                                          <p:attrName>ppt_y</p:attrName>
                                        </p:attrNameLst>
                                      </p:cBhvr>
                                      <p:tavLst>
                                        <p:tav tm="0">
                                          <p:val>
                                            <p:strVal val="#ppt_y"/>
                                          </p:val>
                                        </p:tav>
                                        <p:tav tm="100000">
                                          <p:val>
                                            <p:strVal val="#ppt_y"/>
                                          </p:val>
                                        </p:tav>
                                      </p:tavLst>
                                    </p:anim>
                                  </p:childTnLst>
                                </p:cTn>
                              </p:par>
                              <p:par>
                                <p:cTn id="541" presetID="2" presetClass="entr" presetSubtype="2" fill="hold" nodeType="withEffect">
                                  <p:stCondLst>
                                    <p:cond delay="0"/>
                                  </p:stCondLst>
                                  <p:childTnLst>
                                    <p:set>
                                      <p:cBhvr>
                                        <p:cTn id="542" dur="1" fill="hold">
                                          <p:stCondLst>
                                            <p:cond delay="0"/>
                                          </p:stCondLst>
                                        </p:cTn>
                                        <p:tgtEl>
                                          <p:spTgt spid="271"/>
                                        </p:tgtEl>
                                        <p:attrNameLst>
                                          <p:attrName>style.visibility</p:attrName>
                                        </p:attrNameLst>
                                      </p:cBhvr>
                                      <p:to>
                                        <p:strVal val="visible"/>
                                      </p:to>
                                    </p:set>
                                    <p:anim calcmode="lin" valueType="num">
                                      <p:cBhvr additive="base">
                                        <p:cTn id="543" dur="200" fill="hold"/>
                                        <p:tgtEl>
                                          <p:spTgt spid="271"/>
                                        </p:tgtEl>
                                        <p:attrNameLst>
                                          <p:attrName>ppt_x</p:attrName>
                                        </p:attrNameLst>
                                      </p:cBhvr>
                                      <p:tavLst>
                                        <p:tav tm="0">
                                          <p:val>
                                            <p:strVal val="1+#ppt_w/2"/>
                                          </p:val>
                                        </p:tav>
                                        <p:tav tm="100000">
                                          <p:val>
                                            <p:strVal val="#ppt_x"/>
                                          </p:val>
                                        </p:tav>
                                      </p:tavLst>
                                    </p:anim>
                                    <p:anim calcmode="lin" valueType="num">
                                      <p:cBhvr additive="base">
                                        <p:cTn id="544" dur="200" fill="hold"/>
                                        <p:tgtEl>
                                          <p:spTgt spid="271"/>
                                        </p:tgtEl>
                                        <p:attrNameLst>
                                          <p:attrName>ppt_y</p:attrName>
                                        </p:attrNameLst>
                                      </p:cBhvr>
                                      <p:tavLst>
                                        <p:tav tm="0">
                                          <p:val>
                                            <p:strVal val="#ppt_y"/>
                                          </p:val>
                                        </p:tav>
                                        <p:tav tm="100000">
                                          <p:val>
                                            <p:strVal val="#ppt_y"/>
                                          </p:val>
                                        </p:tav>
                                      </p:tavLst>
                                    </p:anim>
                                  </p:childTnLst>
                                </p:cTn>
                              </p:par>
                              <p:par>
                                <p:cTn id="545" presetID="2" presetClass="entr" presetSubtype="2" fill="hold" nodeType="withEffect">
                                  <p:stCondLst>
                                    <p:cond delay="0"/>
                                  </p:stCondLst>
                                  <p:childTnLst>
                                    <p:set>
                                      <p:cBhvr>
                                        <p:cTn id="546" dur="1" fill="hold">
                                          <p:stCondLst>
                                            <p:cond delay="0"/>
                                          </p:stCondLst>
                                        </p:cTn>
                                        <p:tgtEl>
                                          <p:spTgt spid="272"/>
                                        </p:tgtEl>
                                        <p:attrNameLst>
                                          <p:attrName>style.visibility</p:attrName>
                                        </p:attrNameLst>
                                      </p:cBhvr>
                                      <p:to>
                                        <p:strVal val="visible"/>
                                      </p:to>
                                    </p:set>
                                    <p:anim calcmode="lin" valueType="num">
                                      <p:cBhvr additive="base">
                                        <p:cTn id="547" dur="200" fill="hold"/>
                                        <p:tgtEl>
                                          <p:spTgt spid="272"/>
                                        </p:tgtEl>
                                        <p:attrNameLst>
                                          <p:attrName>ppt_x</p:attrName>
                                        </p:attrNameLst>
                                      </p:cBhvr>
                                      <p:tavLst>
                                        <p:tav tm="0">
                                          <p:val>
                                            <p:strVal val="1+#ppt_w/2"/>
                                          </p:val>
                                        </p:tav>
                                        <p:tav tm="100000">
                                          <p:val>
                                            <p:strVal val="#ppt_x"/>
                                          </p:val>
                                        </p:tav>
                                      </p:tavLst>
                                    </p:anim>
                                    <p:anim calcmode="lin" valueType="num">
                                      <p:cBhvr additive="base">
                                        <p:cTn id="548" dur="200" fill="hold"/>
                                        <p:tgtEl>
                                          <p:spTgt spid="272"/>
                                        </p:tgtEl>
                                        <p:attrNameLst>
                                          <p:attrName>ppt_y</p:attrName>
                                        </p:attrNameLst>
                                      </p:cBhvr>
                                      <p:tavLst>
                                        <p:tav tm="0">
                                          <p:val>
                                            <p:strVal val="#ppt_y"/>
                                          </p:val>
                                        </p:tav>
                                        <p:tav tm="100000">
                                          <p:val>
                                            <p:strVal val="#ppt_y"/>
                                          </p:val>
                                        </p:tav>
                                      </p:tavLst>
                                    </p:anim>
                                  </p:childTnLst>
                                </p:cTn>
                              </p:par>
                              <p:par>
                                <p:cTn id="549" presetID="2" presetClass="entr" presetSubtype="2" fill="hold" nodeType="withEffect">
                                  <p:stCondLst>
                                    <p:cond delay="0"/>
                                  </p:stCondLst>
                                  <p:childTnLst>
                                    <p:set>
                                      <p:cBhvr>
                                        <p:cTn id="550" dur="1" fill="hold">
                                          <p:stCondLst>
                                            <p:cond delay="0"/>
                                          </p:stCondLst>
                                        </p:cTn>
                                        <p:tgtEl>
                                          <p:spTgt spid="273"/>
                                        </p:tgtEl>
                                        <p:attrNameLst>
                                          <p:attrName>style.visibility</p:attrName>
                                        </p:attrNameLst>
                                      </p:cBhvr>
                                      <p:to>
                                        <p:strVal val="visible"/>
                                      </p:to>
                                    </p:set>
                                    <p:anim calcmode="lin" valueType="num">
                                      <p:cBhvr additive="base">
                                        <p:cTn id="551" dur="200" fill="hold"/>
                                        <p:tgtEl>
                                          <p:spTgt spid="273"/>
                                        </p:tgtEl>
                                        <p:attrNameLst>
                                          <p:attrName>ppt_x</p:attrName>
                                        </p:attrNameLst>
                                      </p:cBhvr>
                                      <p:tavLst>
                                        <p:tav tm="0">
                                          <p:val>
                                            <p:strVal val="1+#ppt_w/2"/>
                                          </p:val>
                                        </p:tav>
                                        <p:tav tm="100000">
                                          <p:val>
                                            <p:strVal val="#ppt_x"/>
                                          </p:val>
                                        </p:tav>
                                      </p:tavLst>
                                    </p:anim>
                                    <p:anim calcmode="lin" valueType="num">
                                      <p:cBhvr additive="base">
                                        <p:cTn id="552" dur="200" fill="hold"/>
                                        <p:tgtEl>
                                          <p:spTgt spid="273"/>
                                        </p:tgtEl>
                                        <p:attrNameLst>
                                          <p:attrName>ppt_y</p:attrName>
                                        </p:attrNameLst>
                                      </p:cBhvr>
                                      <p:tavLst>
                                        <p:tav tm="0">
                                          <p:val>
                                            <p:strVal val="#ppt_y"/>
                                          </p:val>
                                        </p:tav>
                                        <p:tav tm="100000">
                                          <p:val>
                                            <p:strVal val="#ppt_y"/>
                                          </p:val>
                                        </p:tav>
                                      </p:tavLst>
                                    </p:anim>
                                  </p:childTnLst>
                                </p:cTn>
                              </p:par>
                              <p:par>
                                <p:cTn id="553" presetID="2" presetClass="entr" presetSubtype="2" fill="hold" nodeType="withEffect">
                                  <p:stCondLst>
                                    <p:cond delay="0"/>
                                  </p:stCondLst>
                                  <p:childTnLst>
                                    <p:set>
                                      <p:cBhvr>
                                        <p:cTn id="554" dur="1" fill="hold">
                                          <p:stCondLst>
                                            <p:cond delay="0"/>
                                          </p:stCondLst>
                                        </p:cTn>
                                        <p:tgtEl>
                                          <p:spTgt spid="274"/>
                                        </p:tgtEl>
                                        <p:attrNameLst>
                                          <p:attrName>style.visibility</p:attrName>
                                        </p:attrNameLst>
                                      </p:cBhvr>
                                      <p:to>
                                        <p:strVal val="visible"/>
                                      </p:to>
                                    </p:set>
                                    <p:anim calcmode="lin" valueType="num">
                                      <p:cBhvr additive="base">
                                        <p:cTn id="555" dur="200" fill="hold"/>
                                        <p:tgtEl>
                                          <p:spTgt spid="274"/>
                                        </p:tgtEl>
                                        <p:attrNameLst>
                                          <p:attrName>ppt_x</p:attrName>
                                        </p:attrNameLst>
                                      </p:cBhvr>
                                      <p:tavLst>
                                        <p:tav tm="0">
                                          <p:val>
                                            <p:strVal val="1+#ppt_w/2"/>
                                          </p:val>
                                        </p:tav>
                                        <p:tav tm="100000">
                                          <p:val>
                                            <p:strVal val="#ppt_x"/>
                                          </p:val>
                                        </p:tav>
                                      </p:tavLst>
                                    </p:anim>
                                    <p:anim calcmode="lin" valueType="num">
                                      <p:cBhvr additive="base">
                                        <p:cTn id="556" dur="200" fill="hold"/>
                                        <p:tgtEl>
                                          <p:spTgt spid="274"/>
                                        </p:tgtEl>
                                        <p:attrNameLst>
                                          <p:attrName>ppt_y</p:attrName>
                                        </p:attrNameLst>
                                      </p:cBhvr>
                                      <p:tavLst>
                                        <p:tav tm="0">
                                          <p:val>
                                            <p:strVal val="#ppt_y"/>
                                          </p:val>
                                        </p:tav>
                                        <p:tav tm="100000">
                                          <p:val>
                                            <p:strVal val="#ppt_y"/>
                                          </p:val>
                                        </p:tav>
                                      </p:tavLst>
                                    </p:anim>
                                  </p:childTnLst>
                                </p:cTn>
                              </p:par>
                              <p:par>
                                <p:cTn id="557" presetID="2" presetClass="entr" presetSubtype="2" fill="hold" nodeType="withEffect">
                                  <p:stCondLst>
                                    <p:cond delay="0"/>
                                  </p:stCondLst>
                                  <p:childTnLst>
                                    <p:set>
                                      <p:cBhvr>
                                        <p:cTn id="558" dur="1" fill="hold">
                                          <p:stCondLst>
                                            <p:cond delay="0"/>
                                          </p:stCondLst>
                                        </p:cTn>
                                        <p:tgtEl>
                                          <p:spTgt spid="275"/>
                                        </p:tgtEl>
                                        <p:attrNameLst>
                                          <p:attrName>style.visibility</p:attrName>
                                        </p:attrNameLst>
                                      </p:cBhvr>
                                      <p:to>
                                        <p:strVal val="visible"/>
                                      </p:to>
                                    </p:set>
                                    <p:anim calcmode="lin" valueType="num">
                                      <p:cBhvr additive="base">
                                        <p:cTn id="559" dur="200" fill="hold"/>
                                        <p:tgtEl>
                                          <p:spTgt spid="275"/>
                                        </p:tgtEl>
                                        <p:attrNameLst>
                                          <p:attrName>ppt_x</p:attrName>
                                        </p:attrNameLst>
                                      </p:cBhvr>
                                      <p:tavLst>
                                        <p:tav tm="0">
                                          <p:val>
                                            <p:strVal val="1+#ppt_w/2"/>
                                          </p:val>
                                        </p:tav>
                                        <p:tav tm="100000">
                                          <p:val>
                                            <p:strVal val="#ppt_x"/>
                                          </p:val>
                                        </p:tav>
                                      </p:tavLst>
                                    </p:anim>
                                    <p:anim calcmode="lin" valueType="num">
                                      <p:cBhvr additive="base">
                                        <p:cTn id="560" dur="200" fill="hold"/>
                                        <p:tgtEl>
                                          <p:spTgt spid="275"/>
                                        </p:tgtEl>
                                        <p:attrNameLst>
                                          <p:attrName>ppt_y</p:attrName>
                                        </p:attrNameLst>
                                      </p:cBhvr>
                                      <p:tavLst>
                                        <p:tav tm="0">
                                          <p:val>
                                            <p:strVal val="#ppt_y"/>
                                          </p:val>
                                        </p:tav>
                                        <p:tav tm="100000">
                                          <p:val>
                                            <p:strVal val="#ppt_y"/>
                                          </p:val>
                                        </p:tav>
                                      </p:tavLst>
                                    </p:anim>
                                  </p:childTnLst>
                                </p:cTn>
                              </p:par>
                              <p:par>
                                <p:cTn id="561" presetID="2" presetClass="entr" presetSubtype="2" fill="hold" nodeType="withEffect">
                                  <p:stCondLst>
                                    <p:cond delay="0"/>
                                  </p:stCondLst>
                                  <p:childTnLst>
                                    <p:set>
                                      <p:cBhvr>
                                        <p:cTn id="562" dur="1" fill="hold">
                                          <p:stCondLst>
                                            <p:cond delay="0"/>
                                          </p:stCondLst>
                                        </p:cTn>
                                        <p:tgtEl>
                                          <p:spTgt spid="276"/>
                                        </p:tgtEl>
                                        <p:attrNameLst>
                                          <p:attrName>style.visibility</p:attrName>
                                        </p:attrNameLst>
                                      </p:cBhvr>
                                      <p:to>
                                        <p:strVal val="visible"/>
                                      </p:to>
                                    </p:set>
                                    <p:anim calcmode="lin" valueType="num">
                                      <p:cBhvr additive="base">
                                        <p:cTn id="563" dur="200" fill="hold"/>
                                        <p:tgtEl>
                                          <p:spTgt spid="276"/>
                                        </p:tgtEl>
                                        <p:attrNameLst>
                                          <p:attrName>ppt_x</p:attrName>
                                        </p:attrNameLst>
                                      </p:cBhvr>
                                      <p:tavLst>
                                        <p:tav tm="0">
                                          <p:val>
                                            <p:strVal val="1+#ppt_w/2"/>
                                          </p:val>
                                        </p:tav>
                                        <p:tav tm="100000">
                                          <p:val>
                                            <p:strVal val="#ppt_x"/>
                                          </p:val>
                                        </p:tav>
                                      </p:tavLst>
                                    </p:anim>
                                    <p:anim calcmode="lin" valueType="num">
                                      <p:cBhvr additive="base">
                                        <p:cTn id="564" dur="200" fill="hold"/>
                                        <p:tgtEl>
                                          <p:spTgt spid="276"/>
                                        </p:tgtEl>
                                        <p:attrNameLst>
                                          <p:attrName>ppt_y</p:attrName>
                                        </p:attrNameLst>
                                      </p:cBhvr>
                                      <p:tavLst>
                                        <p:tav tm="0">
                                          <p:val>
                                            <p:strVal val="#ppt_y"/>
                                          </p:val>
                                        </p:tav>
                                        <p:tav tm="100000">
                                          <p:val>
                                            <p:strVal val="#ppt_y"/>
                                          </p:val>
                                        </p:tav>
                                      </p:tavLst>
                                    </p:anim>
                                  </p:childTnLst>
                                </p:cTn>
                              </p:par>
                              <p:par>
                                <p:cTn id="565" presetID="2" presetClass="entr" presetSubtype="2" fill="hold" nodeType="withEffect">
                                  <p:stCondLst>
                                    <p:cond delay="0"/>
                                  </p:stCondLst>
                                  <p:childTnLst>
                                    <p:set>
                                      <p:cBhvr>
                                        <p:cTn id="566" dur="1" fill="hold">
                                          <p:stCondLst>
                                            <p:cond delay="0"/>
                                          </p:stCondLst>
                                        </p:cTn>
                                        <p:tgtEl>
                                          <p:spTgt spid="277"/>
                                        </p:tgtEl>
                                        <p:attrNameLst>
                                          <p:attrName>style.visibility</p:attrName>
                                        </p:attrNameLst>
                                      </p:cBhvr>
                                      <p:to>
                                        <p:strVal val="visible"/>
                                      </p:to>
                                    </p:set>
                                    <p:anim calcmode="lin" valueType="num">
                                      <p:cBhvr additive="base">
                                        <p:cTn id="567" dur="200" fill="hold"/>
                                        <p:tgtEl>
                                          <p:spTgt spid="277"/>
                                        </p:tgtEl>
                                        <p:attrNameLst>
                                          <p:attrName>ppt_x</p:attrName>
                                        </p:attrNameLst>
                                      </p:cBhvr>
                                      <p:tavLst>
                                        <p:tav tm="0">
                                          <p:val>
                                            <p:strVal val="1+#ppt_w/2"/>
                                          </p:val>
                                        </p:tav>
                                        <p:tav tm="100000">
                                          <p:val>
                                            <p:strVal val="#ppt_x"/>
                                          </p:val>
                                        </p:tav>
                                      </p:tavLst>
                                    </p:anim>
                                    <p:anim calcmode="lin" valueType="num">
                                      <p:cBhvr additive="base">
                                        <p:cTn id="568" dur="200" fill="hold"/>
                                        <p:tgtEl>
                                          <p:spTgt spid="277"/>
                                        </p:tgtEl>
                                        <p:attrNameLst>
                                          <p:attrName>ppt_y</p:attrName>
                                        </p:attrNameLst>
                                      </p:cBhvr>
                                      <p:tavLst>
                                        <p:tav tm="0">
                                          <p:val>
                                            <p:strVal val="#ppt_y"/>
                                          </p:val>
                                        </p:tav>
                                        <p:tav tm="100000">
                                          <p:val>
                                            <p:strVal val="#ppt_y"/>
                                          </p:val>
                                        </p:tav>
                                      </p:tavLst>
                                    </p:anim>
                                  </p:childTnLst>
                                </p:cTn>
                              </p:par>
                              <p:par>
                                <p:cTn id="569" presetID="2" presetClass="entr" presetSubtype="2" fill="hold" nodeType="withEffect">
                                  <p:stCondLst>
                                    <p:cond delay="0"/>
                                  </p:stCondLst>
                                  <p:childTnLst>
                                    <p:set>
                                      <p:cBhvr>
                                        <p:cTn id="570" dur="1" fill="hold">
                                          <p:stCondLst>
                                            <p:cond delay="0"/>
                                          </p:stCondLst>
                                        </p:cTn>
                                        <p:tgtEl>
                                          <p:spTgt spid="278"/>
                                        </p:tgtEl>
                                        <p:attrNameLst>
                                          <p:attrName>style.visibility</p:attrName>
                                        </p:attrNameLst>
                                      </p:cBhvr>
                                      <p:to>
                                        <p:strVal val="visible"/>
                                      </p:to>
                                    </p:set>
                                    <p:anim calcmode="lin" valueType="num">
                                      <p:cBhvr additive="base">
                                        <p:cTn id="571" dur="200" fill="hold"/>
                                        <p:tgtEl>
                                          <p:spTgt spid="278"/>
                                        </p:tgtEl>
                                        <p:attrNameLst>
                                          <p:attrName>ppt_x</p:attrName>
                                        </p:attrNameLst>
                                      </p:cBhvr>
                                      <p:tavLst>
                                        <p:tav tm="0">
                                          <p:val>
                                            <p:strVal val="1+#ppt_w/2"/>
                                          </p:val>
                                        </p:tav>
                                        <p:tav tm="100000">
                                          <p:val>
                                            <p:strVal val="#ppt_x"/>
                                          </p:val>
                                        </p:tav>
                                      </p:tavLst>
                                    </p:anim>
                                    <p:anim calcmode="lin" valueType="num">
                                      <p:cBhvr additive="base">
                                        <p:cTn id="572" dur="200" fill="hold"/>
                                        <p:tgtEl>
                                          <p:spTgt spid="278"/>
                                        </p:tgtEl>
                                        <p:attrNameLst>
                                          <p:attrName>ppt_y</p:attrName>
                                        </p:attrNameLst>
                                      </p:cBhvr>
                                      <p:tavLst>
                                        <p:tav tm="0">
                                          <p:val>
                                            <p:strVal val="#ppt_y"/>
                                          </p:val>
                                        </p:tav>
                                        <p:tav tm="100000">
                                          <p:val>
                                            <p:strVal val="#ppt_y"/>
                                          </p:val>
                                        </p:tav>
                                      </p:tavLst>
                                    </p:anim>
                                  </p:childTnLst>
                                </p:cTn>
                              </p:par>
                              <p:par>
                                <p:cTn id="573" presetID="2" presetClass="entr" presetSubtype="2" fill="hold" nodeType="withEffect">
                                  <p:stCondLst>
                                    <p:cond delay="0"/>
                                  </p:stCondLst>
                                  <p:childTnLst>
                                    <p:set>
                                      <p:cBhvr>
                                        <p:cTn id="574" dur="1" fill="hold">
                                          <p:stCondLst>
                                            <p:cond delay="0"/>
                                          </p:stCondLst>
                                        </p:cTn>
                                        <p:tgtEl>
                                          <p:spTgt spid="279"/>
                                        </p:tgtEl>
                                        <p:attrNameLst>
                                          <p:attrName>style.visibility</p:attrName>
                                        </p:attrNameLst>
                                      </p:cBhvr>
                                      <p:to>
                                        <p:strVal val="visible"/>
                                      </p:to>
                                    </p:set>
                                    <p:anim calcmode="lin" valueType="num">
                                      <p:cBhvr additive="base">
                                        <p:cTn id="575" dur="200" fill="hold"/>
                                        <p:tgtEl>
                                          <p:spTgt spid="279"/>
                                        </p:tgtEl>
                                        <p:attrNameLst>
                                          <p:attrName>ppt_x</p:attrName>
                                        </p:attrNameLst>
                                      </p:cBhvr>
                                      <p:tavLst>
                                        <p:tav tm="0">
                                          <p:val>
                                            <p:strVal val="1+#ppt_w/2"/>
                                          </p:val>
                                        </p:tav>
                                        <p:tav tm="100000">
                                          <p:val>
                                            <p:strVal val="#ppt_x"/>
                                          </p:val>
                                        </p:tav>
                                      </p:tavLst>
                                    </p:anim>
                                    <p:anim calcmode="lin" valueType="num">
                                      <p:cBhvr additive="base">
                                        <p:cTn id="576" dur="200" fill="hold"/>
                                        <p:tgtEl>
                                          <p:spTgt spid="279"/>
                                        </p:tgtEl>
                                        <p:attrNameLst>
                                          <p:attrName>ppt_y</p:attrName>
                                        </p:attrNameLst>
                                      </p:cBhvr>
                                      <p:tavLst>
                                        <p:tav tm="0">
                                          <p:val>
                                            <p:strVal val="#ppt_y"/>
                                          </p:val>
                                        </p:tav>
                                        <p:tav tm="100000">
                                          <p:val>
                                            <p:strVal val="#ppt_y"/>
                                          </p:val>
                                        </p:tav>
                                      </p:tavLst>
                                    </p:anim>
                                  </p:childTnLst>
                                </p:cTn>
                              </p:par>
                              <p:par>
                                <p:cTn id="577" presetID="2" presetClass="entr" presetSubtype="2" fill="hold" nodeType="withEffect">
                                  <p:stCondLst>
                                    <p:cond delay="0"/>
                                  </p:stCondLst>
                                  <p:childTnLst>
                                    <p:set>
                                      <p:cBhvr>
                                        <p:cTn id="578" dur="1" fill="hold">
                                          <p:stCondLst>
                                            <p:cond delay="0"/>
                                          </p:stCondLst>
                                        </p:cTn>
                                        <p:tgtEl>
                                          <p:spTgt spid="280"/>
                                        </p:tgtEl>
                                        <p:attrNameLst>
                                          <p:attrName>style.visibility</p:attrName>
                                        </p:attrNameLst>
                                      </p:cBhvr>
                                      <p:to>
                                        <p:strVal val="visible"/>
                                      </p:to>
                                    </p:set>
                                    <p:anim calcmode="lin" valueType="num">
                                      <p:cBhvr additive="base">
                                        <p:cTn id="579" dur="200" fill="hold"/>
                                        <p:tgtEl>
                                          <p:spTgt spid="280"/>
                                        </p:tgtEl>
                                        <p:attrNameLst>
                                          <p:attrName>ppt_x</p:attrName>
                                        </p:attrNameLst>
                                      </p:cBhvr>
                                      <p:tavLst>
                                        <p:tav tm="0">
                                          <p:val>
                                            <p:strVal val="1+#ppt_w/2"/>
                                          </p:val>
                                        </p:tav>
                                        <p:tav tm="100000">
                                          <p:val>
                                            <p:strVal val="#ppt_x"/>
                                          </p:val>
                                        </p:tav>
                                      </p:tavLst>
                                    </p:anim>
                                    <p:anim calcmode="lin" valueType="num">
                                      <p:cBhvr additive="base">
                                        <p:cTn id="580" dur="200" fill="hold"/>
                                        <p:tgtEl>
                                          <p:spTgt spid="280"/>
                                        </p:tgtEl>
                                        <p:attrNameLst>
                                          <p:attrName>ppt_y</p:attrName>
                                        </p:attrNameLst>
                                      </p:cBhvr>
                                      <p:tavLst>
                                        <p:tav tm="0">
                                          <p:val>
                                            <p:strVal val="#ppt_y"/>
                                          </p:val>
                                        </p:tav>
                                        <p:tav tm="100000">
                                          <p:val>
                                            <p:strVal val="#ppt_y"/>
                                          </p:val>
                                        </p:tav>
                                      </p:tavLst>
                                    </p:anim>
                                  </p:childTnLst>
                                </p:cTn>
                              </p:par>
                              <p:par>
                                <p:cTn id="581" presetID="2" presetClass="entr" presetSubtype="2" fill="hold" nodeType="withEffect">
                                  <p:stCondLst>
                                    <p:cond delay="0"/>
                                  </p:stCondLst>
                                  <p:childTnLst>
                                    <p:set>
                                      <p:cBhvr>
                                        <p:cTn id="582" dur="1" fill="hold">
                                          <p:stCondLst>
                                            <p:cond delay="0"/>
                                          </p:stCondLst>
                                        </p:cTn>
                                        <p:tgtEl>
                                          <p:spTgt spid="281"/>
                                        </p:tgtEl>
                                        <p:attrNameLst>
                                          <p:attrName>style.visibility</p:attrName>
                                        </p:attrNameLst>
                                      </p:cBhvr>
                                      <p:to>
                                        <p:strVal val="visible"/>
                                      </p:to>
                                    </p:set>
                                    <p:anim calcmode="lin" valueType="num">
                                      <p:cBhvr additive="base">
                                        <p:cTn id="583" dur="200" fill="hold"/>
                                        <p:tgtEl>
                                          <p:spTgt spid="281"/>
                                        </p:tgtEl>
                                        <p:attrNameLst>
                                          <p:attrName>ppt_x</p:attrName>
                                        </p:attrNameLst>
                                      </p:cBhvr>
                                      <p:tavLst>
                                        <p:tav tm="0">
                                          <p:val>
                                            <p:strVal val="1+#ppt_w/2"/>
                                          </p:val>
                                        </p:tav>
                                        <p:tav tm="100000">
                                          <p:val>
                                            <p:strVal val="#ppt_x"/>
                                          </p:val>
                                        </p:tav>
                                      </p:tavLst>
                                    </p:anim>
                                    <p:anim calcmode="lin" valueType="num">
                                      <p:cBhvr additive="base">
                                        <p:cTn id="584" dur="200" fill="hold"/>
                                        <p:tgtEl>
                                          <p:spTgt spid="281"/>
                                        </p:tgtEl>
                                        <p:attrNameLst>
                                          <p:attrName>ppt_y</p:attrName>
                                        </p:attrNameLst>
                                      </p:cBhvr>
                                      <p:tavLst>
                                        <p:tav tm="0">
                                          <p:val>
                                            <p:strVal val="#ppt_y"/>
                                          </p:val>
                                        </p:tav>
                                        <p:tav tm="100000">
                                          <p:val>
                                            <p:strVal val="#ppt_y"/>
                                          </p:val>
                                        </p:tav>
                                      </p:tavLst>
                                    </p:anim>
                                  </p:childTnLst>
                                </p:cTn>
                              </p:par>
                              <p:par>
                                <p:cTn id="585" presetID="2" presetClass="entr" presetSubtype="2" fill="hold" nodeType="withEffect">
                                  <p:stCondLst>
                                    <p:cond delay="0"/>
                                  </p:stCondLst>
                                  <p:childTnLst>
                                    <p:set>
                                      <p:cBhvr>
                                        <p:cTn id="586" dur="1" fill="hold">
                                          <p:stCondLst>
                                            <p:cond delay="0"/>
                                          </p:stCondLst>
                                        </p:cTn>
                                        <p:tgtEl>
                                          <p:spTgt spid="282"/>
                                        </p:tgtEl>
                                        <p:attrNameLst>
                                          <p:attrName>style.visibility</p:attrName>
                                        </p:attrNameLst>
                                      </p:cBhvr>
                                      <p:to>
                                        <p:strVal val="visible"/>
                                      </p:to>
                                    </p:set>
                                    <p:anim calcmode="lin" valueType="num">
                                      <p:cBhvr additive="base">
                                        <p:cTn id="587" dur="200" fill="hold"/>
                                        <p:tgtEl>
                                          <p:spTgt spid="282"/>
                                        </p:tgtEl>
                                        <p:attrNameLst>
                                          <p:attrName>ppt_x</p:attrName>
                                        </p:attrNameLst>
                                      </p:cBhvr>
                                      <p:tavLst>
                                        <p:tav tm="0">
                                          <p:val>
                                            <p:strVal val="1+#ppt_w/2"/>
                                          </p:val>
                                        </p:tav>
                                        <p:tav tm="100000">
                                          <p:val>
                                            <p:strVal val="#ppt_x"/>
                                          </p:val>
                                        </p:tav>
                                      </p:tavLst>
                                    </p:anim>
                                    <p:anim calcmode="lin" valueType="num">
                                      <p:cBhvr additive="base">
                                        <p:cTn id="588" dur="200" fill="hold"/>
                                        <p:tgtEl>
                                          <p:spTgt spid="282"/>
                                        </p:tgtEl>
                                        <p:attrNameLst>
                                          <p:attrName>ppt_y</p:attrName>
                                        </p:attrNameLst>
                                      </p:cBhvr>
                                      <p:tavLst>
                                        <p:tav tm="0">
                                          <p:val>
                                            <p:strVal val="#ppt_y"/>
                                          </p:val>
                                        </p:tav>
                                        <p:tav tm="100000">
                                          <p:val>
                                            <p:strVal val="#ppt_y"/>
                                          </p:val>
                                        </p:tav>
                                      </p:tavLst>
                                    </p:anim>
                                  </p:childTnLst>
                                </p:cTn>
                              </p:par>
                              <p:par>
                                <p:cTn id="589" presetID="2" presetClass="entr" presetSubtype="2" fill="hold" nodeType="withEffect">
                                  <p:stCondLst>
                                    <p:cond delay="0"/>
                                  </p:stCondLst>
                                  <p:childTnLst>
                                    <p:set>
                                      <p:cBhvr>
                                        <p:cTn id="590" dur="1" fill="hold">
                                          <p:stCondLst>
                                            <p:cond delay="0"/>
                                          </p:stCondLst>
                                        </p:cTn>
                                        <p:tgtEl>
                                          <p:spTgt spid="283"/>
                                        </p:tgtEl>
                                        <p:attrNameLst>
                                          <p:attrName>style.visibility</p:attrName>
                                        </p:attrNameLst>
                                      </p:cBhvr>
                                      <p:to>
                                        <p:strVal val="visible"/>
                                      </p:to>
                                    </p:set>
                                    <p:anim calcmode="lin" valueType="num">
                                      <p:cBhvr additive="base">
                                        <p:cTn id="591" dur="200" fill="hold"/>
                                        <p:tgtEl>
                                          <p:spTgt spid="283"/>
                                        </p:tgtEl>
                                        <p:attrNameLst>
                                          <p:attrName>ppt_x</p:attrName>
                                        </p:attrNameLst>
                                      </p:cBhvr>
                                      <p:tavLst>
                                        <p:tav tm="0">
                                          <p:val>
                                            <p:strVal val="1+#ppt_w/2"/>
                                          </p:val>
                                        </p:tav>
                                        <p:tav tm="100000">
                                          <p:val>
                                            <p:strVal val="#ppt_x"/>
                                          </p:val>
                                        </p:tav>
                                      </p:tavLst>
                                    </p:anim>
                                    <p:anim calcmode="lin" valueType="num">
                                      <p:cBhvr additive="base">
                                        <p:cTn id="592" dur="200" fill="hold"/>
                                        <p:tgtEl>
                                          <p:spTgt spid="283"/>
                                        </p:tgtEl>
                                        <p:attrNameLst>
                                          <p:attrName>ppt_y</p:attrName>
                                        </p:attrNameLst>
                                      </p:cBhvr>
                                      <p:tavLst>
                                        <p:tav tm="0">
                                          <p:val>
                                            <p:strVal val="#ppt_y"/>
                                          </p:val>
                                        </p:tav>
                                        <p:tav tm="100000">
                                          <p:val>
                                            <p:strVal val="#ppt_y"/>
                                          </p:val>
                                        </p:tav>
                                      </p:tavLst>
                                    </p:anim>
                                  </p:childTnLst>
                                </p:cTn>
                              </p:par>
                              <p:par>
                                <p:cTn id="593" presetID="2" presetClass="entr" presetSubtype="2" fill="hold" nodeType="withEffect">
                                  <p:stCondLst>
                                    <p:cond delay="0"/>
                                  </p:stCondLst>
                                  <p:childTnLst>
                                    <p:set>
                                      <p:cBhvr>
                                        <p:cTn id="594" dur="1" fill="hold">
                                          <p:stCondLst>
                                            <p:cond delay="0"/>
                                          </p:stCondLst>
                                        </p:cTn>
                                        <p:tgtEl>
                                          <p:spTgt spid="284"/>
                                        </p:tgtEl>
                                        <p:attrNameLst>
                                          <p:attrName>style.visibility</p:attrName>
                                        </p:attrNameLst>
                                      </p:cBhvr>
                                      <p:to>
                                        <p:strVal val="visible"/>
                                      </p:to>
                                    </p:set>
                                    <p:anim calcmode="lin" valueType="num">
                                      <p:cBhvr additive="base">
                                        <p:cTn id="595" dur="200" fill="hold"/>
                                        <p:tgtEl>
                                          <p:spTgt spid="284"/>
                                        </p:tgtEl>
                                        <p:attrNameLst>
                                          <p:attrName>ppt_x</p:attrName>
                                        </p:attrNameLst>
                                      </p:cBhvr>
                                      <p:tavLst>
                                        <p:tav tm="0">
                                          <p:val>
                                            <p:strVal val="1+#ppt_w/2"/>
                                          </p:val>
                                        </p:tav>
                                        <p:tav tm="100000">
                                          <p:val>
                                            <p:strVal val="#ppt_x"/>
                                          </p:val>
                                        </p:tav>
                                      </p:tavLst>
                                    </p:anim>
                                    <p:anim calcmode="lin" valueType="num">
                                      <p:cBhvr additive="base">
                                        <p:cTn id="596" dur="200" fill="hold"/>
                                        <p:tgtEl>
                                          <p:spTgt spid="284"/>
                                        </p:tgtEl>
                                        <p:attrNameLst>
                                          <p:attrName>ppt_y</p:attrName>
                                        </p:attrNameLst>
                                      </p:cBhvr>
                                      <p:tavLst>
                                        <p:tav tm="0">
                                          <p:val>
                                            <p:strVal val="#ppt_y"/>
                                          </p:val>
                                        </p:tav>
                                        <p:tav tm="100000">
                                          <p:val>
                                            <p:strVal val="#ppt_y"/>
                                          </p:val>
                                        </p:tav>
                                      </p:tavLst>
                                    </p:anim>
                                  </p:childTnLst>
                                </p:cTn>
                              </p:par>
                              <p:par>
                                <p:cTn id="597" presetID="2" presetClass="entr" presetSubtype="2" fill="hold" nodeType="withEffect">
                                  <p:stCondLst>
                                    <p:cond delay="0"/>
                                  </p:stCondLst>
                                  <p:childTnLst>
                                    <p:set>
                                      <p:cBhvr>
                                        <p:cTn id="598" dur="1" fill="hold">
                                          <p:stCondLst>
                                            <p:cond delay="0"/>
                                          </p:stCondLst>
                                        </p:cTn>
                                        <p:tgtEl>
                                          <p:spTgt spid="285"/>
                                        </p:tgtEl>
                                        <p:attrNameLst>
                                          <p:attrName>style.visibility</p:attrName>
                                        </p:attrNameLst>
                                      </p:cBhvr>
                                      <p:to>
                                        <p:strVal val="visible"/>
                                      </p:to>
                                    </p:set>
                                    <p:anim calcmode="lin" valueType="num">
                                      <p:cBhvr additive="base">
                                        <p:cTn id="599" dur="200" fill="hold"/>
                                        <p:tgtEl>
                                          <p:spTgt spid="285"/>
                                        </p:tgtEl>
                                        <p:attrNameLst>
                                          <p:attrName>ppt_x</p:attrName>
                                        </p:attrNameLst>
                                      </p:cBhvr>
                                      <p:tavLst>
                                        <p:tav tm="0">
                                          <p:val>
                                            <p:strVal val="1+#ppt_w/2"/>
                                          </p:val>
                                        </p:tav>
                                        <p:tav tm="100000">
                                          <p:val>
                                            <p:strVal val="#ppt_x"/>
                                          </p:val>
                                        </p:tav>
                                      </p:tavLst>
                                    </p:anim>
                                    <p:anim calcmode="lin" valueType="num">
                                      <p:cBhvr additive="base">
                                        <p:cTn id="600" dur="200" fill="hold"/>
                                        <p:tgtEl>
                                          <p:spTgt spid="285"/>
                                        </p:tgtEl>
                                        <p:attrNameLst>
                                          <p:attrName>ppt_y</p:attrName>
                                        </p:attrNameLst>
                                      </p:cBhvr>
                                      <p:tavLst>
                                        <p:tav tm="0">
                                          <p:val>
                                            <p:strVal val="#ppt_y"/>
                                          </p:val>
                                        </p:tav>
                                        <p:tav tm="100000">
                                          <p:val>
                                            <p:strVal val="#ppt_y"/>
                                          </p:val>
                                        </p:tav>
                                      </p:tavLst>
                                    </p:anim>
                                  </p:childTnLst>
                                </p:cTn>
                              </p:par>
                              <p:par>
                                <p:cTn id="601" presetID="2" presetClass="entr" presetSubtype="2" fill="hold" nodeType="withEffect">
                                  <p:stCondLst>
                                    <p:cond delay="0"/>
                                  </p:stCondLst>
                                  <p:childTnLst>
                                    <p:set>
                                      <p:cBhvr>
                                        <p:cTn id="602" dur="1" fill="hold">
                                          <p:stCondLst>
                                            <p:cond delay="0"/>
                                          </p:stCondLst>
                                        </p:cTn>
                                        <p:tgtEl>
                                          <p:spTgt spid="286"/>
                                        </p:tgtEl>
                                        <p:attrNameLst>
                                          <p:attrName>style.visibility</p:attrName>
                                        </p:attrNameLst>
                                      </p:cBhvr>
                                      <p:to>
                                        <p:strVal val="visible"/>
                                      </p:to>
                                    </p:set>
                                    <p:anim calcmode="lin" valueType="num">
                                      <p:cBhvr additive="base">
                                        <p:cTn id="603" dur="200" fill="hold"/>
                                        <p:tgtEl>
                                          <p:spTgt spid="286"/>
                                        </p:tgtEl>
                                        <p:attrNameLst>
                                          <p:attrName>ppt_x</p:attrName>
                                        </p:attrNameLst>
                                      </p:cBhvr>
                                      <p:tavLst>
                                        <p:tav tm="0">
                                          <p:val>
                                            <p:strVal val="1+#ppt_w/2"/>
                                          </p:val>
                                        </p:tav>
                                        <p:tav tm="100000">
                                          <p:val>
                                            <p:strVal val="#ppt_x"/>
                                          </p:val>
                                        </p:tav>
                                      </p:tavLst>
                                    </p:anim>
                                    <p:anim calcmode="lin" valueType="num">
                                      <p:cBhvr additive="base">
                                        <p:cTn id="604" dur="200" fill="hold"/>
                                        <p:tgtEl>
                                          <p:spTgt spid="286"/>
                                        </p:tgtEl>
                                        <p:attrNameLst>
                                          <p:attrName>ppt_y</p:attrName>
                                        </p:attrNameLst>
                                      </p:cBhvr>
                                      <p:tavLst>
                                        <p:tav tm="0">
                                          <p:val>
                                            <p:strVal val="#ppt_y"/>
                                          </p:val>
                                        </p:tav>
                                        <p:tav tm="100000">
                                          <p:val>
                                            <p:strVal val="#ppt_y"/>
                                          </p:val>
                                        </p:tav>
                                      </p:tavLst>
                                    </p:anim>
                                  </p:childTnLst>
                                </p:cTn>
                              </p:par>
                              <p:par>
                                <p:cTn id="605" presetID="2" presetClass="entr" presetSubtype="2" fill="hold" nodeType="withEffect">
                                  <p:stCondLst>
                                    <p:cond delay="0"/>
                                  </p:stCondLst>
                                  <p:childTnLst>
                                    <p:set>
                                      <p:cBhvr>
                                        <p:cTn id="606" dur="1" fill="hold">
                                          <p:stCondLst>
                                            <p:cond delay="0"/>
                                          </p:stCondLst>
                                        </p:cTn>
                                        <p:tgtEl>
                                          <p:spTgt spid="287"/>
                                        </p:tgtEl>
                                        <p:attrNameLst>
                                          <p:attrName>style.visibility</p:attrName>
                                        </p:attrNameLst>
                                      </p:cBhvr>
                                      <p:to>
                                        <p:strVal val="visible"/>
                                      </p:to>
                                    </p:set>
                                    <p:anim calcmode="lin" valueType="num">
                                      <p:cBhvr additive="base">
                                        <p:cTn id="607" dur="200" fill="hold"/>
                                        <p:tgtEl>
                                          <p:spTgt spid="287"/>
                                        </p:tgtEl>
                                        <p:attrNameLst>
                                          <p:attrName>ppt_x</p:attrName>
                                        </p:attrNameLst>
                                      </p:cBhvr>
                                      <p:tavLst>
                                        <p:tav tm="0">
                                          <p:val>
                                            <p:strVal val="1+#ppt_w/2"/>
                                          </p:val>
                                        </p:tav>
                                        <p:tav tm="100000">
                                          <p:val>
                                            <p:strVal val="#ppt_x"/>
                                          </p:val>
                                        </p:tav>
                                      </p:tavLst>
                                    </p:anim>
                                    <p:anim calcmode="lin" valueType="num">
                                      <p:cBhvr additive="base">
                                        <p:cTn id="608" dur="200" fill="hold"/>
                                        <p:tgtEl>
                                          <p:spTgt spid="287"/>
                                        </p:tgtEl>
                                        <p:attrNameLst>
                                          <p:attrName>ppt_y</p:attrName>
                                        </p:attrNameLst>
                                      </p:cBhvr>
                                      <p:tavLst>
                                        <p:tav tm="0">
                                          <p:val>
                                            <p:strVal val="#ppt_y"/>
                                          </p:val>
                                        </p:tav>
                                        <p:tav tm="100000">
                                          <p:val>
                                            <p:strVal val="#ppt_y"/>
                                          </p:val>
                                        </p:tav>
                                      </p:tavLst>
                                    </p:anim>
                                  </p:childTnLst>
                                </p:cTn>
                              </p:par>
                              <p:par>
                                <p:cTn id="609" presetID="2" presetClass="entr" presetSubtype="2" fill="hold" nodeType="withEffect">
                                  <p:stCondLst>
                                    <p:cond delay="0"/>
                                  </p:stCondLst>
                                  <p:childTnLst>
                                    <p:set>
                                      <p:cBhvr>
                                        <p:cTn id="610" dur="1" fill="hold">
                                          <p:stCondLst>
                                            <p:cond delay="0"/>
                                          </p:stCondLst>
                                        </p:cTn>
                                        <p:tgtEl>
                                          <p:spTgt spid="288"/>
                                        </p:tgtEl>
                                        <p:attrNameLst>
                                          <p:attrName>style.visibility</p:attrName>
                                        </p:attrNameLst>
                                      </p:cBhvr>
                                      <p:to>
                                        <p:strVal val="visible"/>
                                      </p:to>
                                    </p:set>
                                    <p:anim calcmode="lin" valueType="num">
                                      <p:cBhvr additive="base">
                                        <p:cTn id="611" dur="200" fill="hold"/>
                                        <p:tgtEl>
                                          <p:spTgt spid="288"/>
                                        </p:tgtEl>
                                        <p:attrNameLst>
                                          <p:attrName>ppt_x</p:attrName>
                                        </p:attrNameLst>
                                      </p:cBhvr>
                                      <p:tavLst>
                                        <p:tav tm="0">
                                          <p:val>
                                            <p:strVal val="1+#ppt_w/2"/>
                                          </p:val>
                                        </p:tav>
                                        <p:tav tm="100000">
                                          <p:val>
                                            <p:strVal val="#ppt_x"/>
                                          </p:val>
                                        </p:tav>
                                      </p:tavLst>
                                    </p:anim>
                                    <p:anim calcmode="lin" valueType="num">
                                      <p:cBhvr additive="base">
                                        <p:cTn id="612" dur="200" fill="hold"/>
                                        <p:tgtEl>
                                          <p:spTgt spid="288"/>
                                        </p:tgtEl>
                                        <p:attrNameLst>
                                          <p:attrName>ppt_y</p:attrName>
                                        </p:attrNameLst>
                                      </p:cBhvr>
                                      <p:tavLst>
                                        <p:tav tm="0">
                                          <p:val>
                                            <p:strVal val="#ppt_y"/>
                                          </p:val>
                                        </p:tav>
                                        <p:tav tm="100000">
                                          <p:val>
                                            <p:strVal val="#ppt_y"/>
                                          </p:val>
                                        </p:tav>
                                      </p:tavLst>
                                    </p:anim>
                                  </p:childTnLst>
                                </p:cTn>
                              </p:par>
                              <p:par>
                                <p:cTn id="613" presetID="2" presetClass="entr" presetSubtype="2" fill="hold" nodeType="withEffect">
                                  <p:stCondLst>
                                    <p:cond delay="0"/>
                                  </p:stCondLst>
                                  <p:childTnLst>
                                    <p:set>
                                      <p:cBhvr>
                                        <p:cTn id="614" dur="1" fill="hold">
                                          <p:stCondLst>
                                            <p:cond delay="0"/>
                                          </p:stCondLst>
                                        </p:cTn>
                                        <p:tgtEl>
                                          <p:spTgt spid="289"/>
                                        </p:tgtEl>
                                        <p:attrNameLst>
                                          <p:attrName>style.visibility</p:attrName>
                                        </p:attrNameLst>
                                      </p:cBhvr>
                                      <p:to>
                                        <p:strVal val="visible"/>
                                      </p:to>
                                    </p:set>
                                    <p:anim calcmode="lin" valueType="num">
                                      <p:cBhvr additive="base">
                                        <p:cTn id="615" dur="200" fill="hold"/>
                                        <p:tgtEl>
                                          <p:spTgt spid="289"/>
                                        </p:tgtEl>
                                        <p:attrNameLst>
                                          <p:attrName>ppt_x</p:attrName>
                                        </p:attrNameLst>
                                      </p:cBhvr>
                                      <p:tavLst>
                                        <p:tav tm="0">
                                          <p:val>
                                            <p:strVal val="1+#ppt_w/2"/>
                                          </p:val>
                                        </p:tav>
                                        <p:tav tm="100000">
                                          <p:val>
                                            <p:strVal val="#ppt_x"/>
                                          </p:val>
                                        </p:tav>
                                      </p:tavLst>
                                    </p:anim>
                                    <p:anim calcmode="lin" valueType="num">
                                      <p:cBhvr additive="base">
                                        <p:cTn id="616" dur="200" fill="hold"/>
                                        <p:tgtEl>
                                          <p:spTgt spid="289"/>
                                        </p:tgtEl>
                                        <p:attrNameLst>
                                          <p:attrName>ppt_y</p:attrName>
                                        </p:attrNameLst>
                                      </p:cBhvr>
                                      <p:tavLst>
                                        <p:tav tm="0">
                                          <p:val>
                                            <p:strVal val="#ppt_y"/>
                                          </p:val>
                                        </p:tav>
                                        <p:tav tm="100000">
                                          <p:val>
                                            <p:strVal val="#ppt_y"/>
                                          </p:val>
                                        </p:tav>
                                      </p:tavLst>
                                    </p:anim>
                                  </p:childTnLst>
                                </p:cTn>
                              </p:par>
                            </p:childTnLst>
                          </p:cTn>
                        </p:par>
                        <p:par>
                          <p:cTn id="617" fill="hold">
                            <p:stCondLst>
                              <p:cond delay="400"/>
                            </p:stCondLst>
                            <p:childTnLst>
                              <p:par>
                                <p:cTn id="618" presetID="2" presetClass="entr" presetSubtype="2" fill="hold" nodeType="afterEffect">
                                  <p:stCondLst>
                                    <p:cond delay="0"/>
                                  </p:stCondLst>
                                  <p:childTnLst>
                                    <p:set>
                                      <p:cBhvr>
                                        <p:cTn id="619" dur="1" fill="hold">
                                          <p:stCondLst>
                                            <p:cond delay="0"/>
                                          </p:stCondLst>
                                        </p:cTn>
                                        <p:tgtEl>
                                          <p:spTgt spid="250"/>
                                        </p:tgtEl>
                                        <p:attrNameLst>
                                          <p:attrName>style.visibility</p:attrName>
                                        </p:attrNameLst>
                                      </p:cBhvr>
                                      <p:to>
                                        <p:strVal val="visible"/>
                                      </p:to>
                                    </p:set>
                                    <p:anim calcmode="lin" valueType="num">
                                      <p:cBhvr additive="base">
                                        <p:cTn id="620" dur="200" fill="hold"/>
                                        <p:tgtEl>
                                          <p:spTgt spid="250"/>
                                        </p:tgtEl>
                                        <p:attrNameLst>
                                          <p:attrName>ppt_x</p:attrName>
                                        </p:attrNameLst>
                                      </p:cBhvr>
                                      <p:tavLst>
                                        <p:tav tm="0">
                                          <p:val>
                                            <p:strVal val="1+#ppt_w/2"/>
                                          </p:val>
                                        </p:tav>
                                        <p:tav tm="100000">
                                          <p:val>
                                            <p:strVal val="#ppt_x"/>
                                          </p:val>
                                        </p:tav>
                                      </p:tavLst>
                                    </p:anim>
                                    <p:anim calcmode="lin" valueType="num">
                                      <p:cBhvr additive="base">
                                        <p:cTn id="621" dur="200" fill="hold"/>
                                        <p:tgtEl>
                                          <p:spTgt spid="250"/>
                                        </p:tgtEl>
                                        <p:attrNameLst>
                                          <p:attrName>ppt_y</p:attrName>
                                        </p:attrNameLst>
                                      </p:cBhvr>
                                      <p:tavLst>
                                        <p:tav tm="0">
                                          <p:val>
                                            <p:strVal val="#ppt_y"/>
                                          </p:val>
                                        </p:tav>
                                        <p:tav tm="100000">
                                          <p:val>
                                            <p:strVal val="#ppt_y"/>
                                          </p:val>
                                        </p:tav>
                                      </p:tavLst>
                                    </p:anim>
                                  </p:childTnLst>
                                </p:cTn>
                              </p:par>
                              <p:par>
                                <p:cTn id="622" presetID="2" presetClass="entr" presetSubtype="2" fill="hold" nodeType="withEffect">
                                  <p:stCondLst>
                                    <p:cond delay="0"/>
                                  </p:stCondLst>
                                  <p:childTnLst>
                                    <p:set>
                                      <p:cBhvr>
                                        <p:cTn id="623" dur="1" fill="hold">
                                          <p:stCondLst>
                                            <p:cond delay="0"/>
                                          </p:stCondLst>
                                        </p:cTn>
                                        <p:tgtEl>
                                          <p:spTgt spid="251"/>
                                        </p:tgtEl>
                                        <p:attrNameLst>
                                          <p:attrName>style.visibility</p:attrName>
                                        </p:attrNameLst>
                                      </p:cBhvr>
                                      <p:to>
                                        <p:strVal val="visible"/>
                                      </p:to>
                                    </p:set>
                                    <p:anim calcmode="lin" valueType="num">
                                      <p:cBhvr additive="base">
                                        <p:cTn id="624" dur="200" fill="hold"/>
                                        <p:tgtEl>
                                          <p:spTgt spid="251"/>
                                        </p:tgtEl>
                                        <p:attrNameLst>
                                          <p:attrName>ppt_x</p:attrName>
                                        </p:attrNameLst>
                                      </p:cBhvr>
                                      <p:tavLst>
                                        <p:tav tm="0">
                                          <p:val>
                                            <p:strVal val="1+#ppt_w/2"/>
                                          </p:val>
                                        </p:tav>
                                        <p:tav tm="100000">
                                          <p:val>
                                            <p:strVal val="#ppt_x"/>
                                          </p:val>
                                        </p:tav>
                                      </p:tavLst>
                                    </p:anim>
                                    <p:anim calcmode="lin" valueType="num">
                                      <p:cBhvr additive="base">
                                        <p:cTn id="625" dur="200" fill="hold"/>
                                        <p:tgtEl>
                                          <p:spTgt spid="251"/>
                                        </p:tgtEl>
                                        <p:attrNameLst>
                                          <p:attrName>ppt_y</p:attrName>
                                        </p:attrNameLst>
                                      </p:cBhvr>
                                      <p:tavLst>
                                        <p:tav tm="0">
                                          <p:val>
                                            <p:strVal val="#ppt_y"/>
                                          </p:val>
                                        </p:tav>
                                        <p:tav tm="100000">
                                          <p:val>
                                            <p:strVal val="#ppt_y"/>
                                          </p:val>
                                        </p:tav>
                                      </p:tavLst>
                                    </p:anim>
                                  </p:childTnLst>
                                </p:cTn>
                              </p:par>
                              <p:par>
                                <p:cTn id="626" presetID="2" presetClass="entr" presetSubtype="2" fill="hold" nodeType="withEffect">
                                  <p:stCondLst>
                                    <p:cond delay="0"/>
                                  </p:stCondLst>
                                  <p:childTnLst>
                                    <p:set>
                                      <p:cBhvr>
                                        <p:cTn id="627" dur="1" fill="hold">
                                          <p:stCondLst>
                                            <p:cond delay="0"/>
                                          </p:stCondLst>
                                        </p:cTn>
                                        <p:tgtEl>
                                          <p:spTgt spid="252"/>
                                        </p:tgtEl>
                                        <p:attrNameLst>
                                          <p:attrName>style.visibility</p:attrName>
                                        </p:attrNameLst>
                                      </p:cBhvr>
                                      <p:to>
                                        <p:strVal val="visible"/>
                                      </p:to>
                                    </p:set>
                                    <p:anim calcmode="lin" valueType="num">
                                      <p:cBhvr additive="base">
                                        <p:cTn id="628" dur="200" fill="hold"/>
                                        <p:tgtEl>
                                          <p:spTgt spid="252"/>
                                        </p:tgtEl>
                                        <p:attrNameLst>
                                          <p:attrName>ppt_x</p:attrName>
                                        </p:attrNameLst>
                                      </p:cBhvr>
                                      <p:tavLst>
                                        <p:tav tm="0">
                                          <p:val>
                                            <p:strVal val="1+#ppt_w/2"/>
                                          </p:val>
                                        </p:tav>
                                        <p:tav tm="100000">
                                          <p:val>
                                            <p:strVal val="#ppt_x"/>
                                          </p:val>
                                        </p:tav>
                                      </p:tavLst>
                                    </p:anim>
                                    <p:anim calcmode="lin" valueType="num">
                                      <p:cBhvr additive="base">
                                        <p:cTn id="629" dur="200" fill="hold"/>
                                        <p:tgtEl>
                                          <p:spTgt spid="252"/>
                                        </p:tgtEl>
                                        <p:attrNameLst>
                                          <p:attrName>ppt_y</p:attrName>
                                        </p:attrNameLst>
                                      </p:cBhvr>
                                      <p:tavLst>
                                        <p:tav tm="0">
                                          <p:val>
                                            <p:strVal val="#ppt_y"/>
                                          </p:val>
                                        </p:tav>
                                        <p:tav tm="100000">
                                          <p:val>
                                            <p:strVal val="#ppt_y"/>
                                          </p:val>
                                        </p:tav>
                                      </p:tavLst>
                                    </p:anim>
                                  </p:childTnLst>
                                </p:cTn>
                              </p:par>
                              <p:par>
                                <p:cTn id="630" presetID="2" presetClass="entr" presetSubtype="2" fill="hold" nodeType="withEffect">
                                  <p:stCondLst>
                                    <p:cond delay="0"/>
                                  </p:stCondLst>
                                  <p:childTnLst>
                                    <p:set>
                                      <p:cBhvr>
                                        <p:cTn id="631" dur="1" fill="hold">
                                          <p:stCondLst>
                                            <p:cond delay="0"/>
                                          </p:stCondLst>
                                        </p:cTn>
                                        <p:tgtEl>
                                          <p:spTgt spid="253"/>
                                        </p:tgtEl>
                                        <p:attrNameLst>
                                          <p:attrName>style.visibility</p:attrName>
                                        </p:attrNameLst>
                                      </p:cBhvr>
                                      <p:to>
                                        <p:strVal val="visible"/>
                                      </p:to>
                                    </p:set>
                                    <p:anim calcmode="lin" valueType="num">
                                      <p:cBhvr additive="base">
                                        <p:cTn id="632" dur="200" fill="hold"/>
                                        <p:tgtEl>
                                          <p:spTgt spid="253"/>
                                        </p:tgtEl>
                                        <p:attrNameLst>
                                          <p:attrName>ppt_x</p:attrName>
                                        </p:attrNameLst>
                                      </p:cBhvr>
                                      <p:tavLst>
                                        <p:tav tm="0">
                                          <p:val>
                                            <p:strVal val="1+#ppt_w/2"/>
                                          </p:val>
                                        </p:tav>
                                        <p:tav tm="100000">
                                          <p:val>
                                            <p:strVal val="#ppt_x"/>
                                          </p:val>
                                        </p:tav>
                                      </p:tavLst>
                                    </p:anim>
                                    <p:anim calcmode="lin" valueType="num">
                                      <p:cBhvr additive="base">
                                        <p:cTn id="633" dur="200" fill="hold"/>
                                        <p:tgtEl>
                                          <p:spTgt spid="253"/>
                                        </p:tgtEl>
                                        <p:attrNameLst>
                                          <p:attrName>ppt_y</p:attrName>
                                        </p:attrNameLst>
                                      </p:cBhvr>
                                      <p:tavLst>
                                        <p:tav tm="0">
                                          <p:val>
                                            <p:strVal val="#ppt_y"/>
                                          </p:val>
                                        </p:tav>
                                        <p:tav tm="100000">
                                          <p:val>
                                            <p:strVal val="#ppt_y"/>
                                          </p:val>
                                        </p:tav>
                                      </p:tavLst>
                                    </p:anim>
                                  </p:childTnLst>
                                </p:cTn>
                              </p:par>
                              <p:par>
                                <p:cTn id="634" presetID="2" presetClass="entr" presetSubtype="2" fill="hold" nodeType="withEffect">
                                  <p:stCondLst>
                                    <p:cond delay="0"/>
                                  </p:stCondLst>
                                  <p:childTnLst>
                                    <p:set>
                                      <p:cBhvr>
                                        <p:cTn id="635" dur="1" fill="hold">
                                          <p:stCondLst>
                                            <p:cond delay="0"/>
                                          </p:stCondLst>
                                        </p:cTn>
                                        <p:tgtEl>
                                          <p:spTgt spid="254"/>
                                        </p:tgtEl>
                                        <p:attrNameLst>
                                          <p:attrName>style.visibility</p:attrName>
                                        </p:attrNameLst>
                                      </p:cBhvr>
                                      <p:to>
                                        <p:strVal val="visible"/>
                                      </p:to>
                                    </p:set>
                                    <p:anim calcmode="lin" valueType="num">
                                      <p:cBhvr additive="base">
                                        <p:cTn id="636" dur="200" fill="hold"/>
                                        <p:tgtEl>
                                          <p:spTgt spid="254"/>
                                        </p:tgtEl>
                                        <p:attrNameLst>
                                          <p:attrName>ppt_x</p:attrName>
                                        </p:attrNameLst>
                                      </p:cBhvr>
                                      <p:tavLst>
                                        <p:tav tm="0">
                                          <p:val>
                                            <p:strVal val="1+#ppt_w/2"/>
                                          </p:val>
                                        </p:tav>
                                        <p:tav tm="100000">
                                          <p:val>
                                            <p:strVal val="#ppt_x"/>
                                          </p:val>
                                        </p:tav>
                                      </p:tavLst>
                                    </p:anim>
                                    <p:anim calcmode="lin" valueType="num">
                                      <p:cBhvr additive="base">
                                        <p:cTn id="637" dur="200" fill="hold"/>
                                        <p:tgtEl>
                                          <p:spTgt spid="254"/>
                                        </p:tgtEl>
                                        <p:attrNameLst>
                                          <p:attrName>ppt_y</p:attrName>
                                        </p:attrNameLst>
                                      </p:cBhvr>
                                      <p:tavLst>
                                        <p:tav tm="0">
                                          <p:val>
                                            <p:strVal val="#ppt_y"/>
                                          </p:val>
                                        </p:tav>
                                        <p:tav tm="100000">
                                          <p:val>
                                            <p:strVal val="#ppt_y"/>
                                          </p:val>
                                        </p:tav>
                                      </p:tavLst>
                                    </p:anim>
                                  </p:childTnLst>
                                </p:cTn>
                              </p:par>
                              <p:par>
                                <p:cTn id="638" presetID="2" presetClass="entr" presetSubtype="2" fill="hold" nodeType="withEffect">
                                  <p:stCondLst>
                                    <p:cond delay="0"/>
                                  </p:stCondLst>
                                  <p:childTnLst>
                                    <p:set>
                                      <p:cBhvr>
                                        <p:cTn id="639" dur="1" fill="hold">
                                          <p:stCondLst>
                                            <p:cond delay="0"/>
                                          </p:stCondLst>
                                        </p:cTn>
                                        <p:tgtEl>
                                          <p:spTgt spid="255"/>
                                        </p:tgtEl>
                                        <p:attrNameLst>
                                          <p:attrName>style.visibility</p:attrName>
                                        </p:attrNameLst>
                                      </p:cBhvr>
                                      <p:to>
                                        <p:strVal val="visible"/>
                                      </p:to>
                                    </p:set>
                                    <p:anim calcmode="lin" valueType="num">
                                      <p:cBhvr additive="base">
                                        <p:cTn id="640" dur="200" fill="hold"/>
                                        <p:tgtEl>
                                          <p:spTgt spid="255"/>
                                        </p:tgtEl>
                                        <p:attrNameLst>
                                          <p:attrName>ppt_x</p:attrName>
                                        </p:attrNameLst>
                                      </p:cBhvr>
                                      <p:tavLst>
                                        <p:tav tm="0">
                                          <p:val>
                                            <p:strVal val="1+#ppt_w/2"/>
                                          </p:val>
                                        </p:tav>
                                        <p:tav tm="100000">
                                          <p:val>
                                            <p:strVal val="#ppt_x"/>
                                          </p:val>
                                        </p:tav>
                                      </p:tavLst>
                                    </p:anim>
                                    <p:anim calcmode="lin" valueType="num">
                                      <p:cBhvr additive="base">
                                        <p:cTn id="641" dur="200" fill="hold"/>
                                        <p:tgtEl>
                                          <p:spTgt spid="255"/>
                                        </p:tgtEl>
                                        <p:attrNameLst>
                                          <p:attrName>ppt_y</p:attrName>
                                        </p:attrNameLst>
                                      </p:cBhvr>
                                      <p:tavLst>
                                        <p:tav tm="0">
                                          <p:val>
                                            <p:strVal val="#ppt_y"/>
                                          </p:val>
                                        </p:tav>
                                        <p:tav tm="100000">
                                          <p:val>
                                            <p:strVal val="#ppt_y"/>
                                          </p:val>
                                        </p:tav>
                                      </p:tavLst>
                                    </p:anim>
                                  </p:childTnLst>
                                </p:cTn>
                              </p:par>
                              <p:par>
                                <p:cTn id="642" presetID="2" presetClass="entr" presetSubtype="2" fill="hold" nodeType="withEffect">
                                  <p:stCondLst>
                                    <p:cond delay="0"/>
                                  </p:stCondLst>
                                  <p:childTnLst>
                                    <p:set>
                                      <p:cBhvr>
                                        <p:cTn id="643" dur="1" fill="hold">
                                          <p:stCondLst>
                                            <p:cond delay="0"/>
                                          </p:stCondLst>
                                        </p:cTn>
                                        <p:tgtEl>
                                          <p:spTgt spid="256"/>
                                        </p:tgtEl>
                                        <p:attrNameLst>
                                          <p:attrName>style.visibility</p:attrName>
                                        </p:attrNameLst>
                                      </p:cBhvr>
                                      <p:to>
                                        <p:strVal val="visible"/>
                                      </p:to>
                                    </p:set>
                                    <p:anim calcmode="lin" valueType="num">
                                      <p:cBhvr additive="base">
                                        <p:cTn id="644" dur="200" fill="hold"/>
                                        <p:tgtEl>
                                          <p:spTgt spid="256"/>
                                        </p:tgtEl>
                                        <p:attrNameLst>
                                          <p:attrName>ppt_x</p:attrName>
                                        </p:attrNameLst>
                                      </p:cBhvr>
                                      <p:tavLst>
                                        <p:tav tm="0">
                                          <p:val>
                                            <p:strVal val="1+#ppt_w/2"/>
                                          </p:val>
                                        </p:tav>
                                        <p:tav tm="100000">
                                          <p:val>
                                            <p:strVal val="#ppt_x"/>
                                          </p:val>
                                        </p:tav>
                                      </p:tavLst>
                                    </p:anim>
                                    <p:anim calcmode="lin" valueType="num">
                                      <p:cBhvr additive="base">
                                        <p:cTn id="645" dur="200" fill="hold"/>
                                        <p:tgtEl>
                                          <p:spTgt spid="256"/>
                                        </p:tgtEl>
                                        <p:attrNameLst>
                                          <p:attrName>ppt_y</p:attrName>
                                        </p:attrNameLst>
                                      </p:cBhvr>
                                      <p:tavLst>
                                        <p:tav tm="0">
                                          <p:val>
                                            <p:strVal val="#ppt_y"/>
                                          </p:val>
                                        </p:tav>
                                        <p:tav tm="100000">
                                          <p:val>
                                            <p:strVal val="#ppt_y"/>
                                          </p:val>
                                        </p:tav>
                                      </p:tavLst>
                                    </p:anim>
                                  </p:childTnLst>
                                </p:cTn>
                              </p:par>
                              <p:par>
                                <p:cTn id="646" presetID="2" presetClass="entr" presetSubtype="2" fill="hold" nodeType="withEffect">
                                  <p:stCondLst>
                                    <p:cond delay="0"/>
                                  </p:stCondLst>
                                  <p:childTnLst>
                                    <p:set>
                                      <p:cBhvr>
                                        <p:cTn id="647" dur="1" fill="hold">
                                          <p:stCondLst>
                                            <p:cond delay="0"/>
                                          </p:stCondLst>
                                        </p:cTn>
                                        <p:tgtEl>
                                          <p:spTgt spid="257"/>
                                        </p:tgtEl>
                                        <p:attrNameLst>
                                          <p:attrName>style.visibility</p:attrName>
                                        </p:attrNameLst>
                                      </p:cBhvr>
                                      <p:to>
                                        <p:strVal val="visible"/>
                                      </p:to>
                                    </p:set>
                                    <p:anim calcmode="lin" valueType="num">
                                      <p:cBhvr additive="base">
                                        <p:cTn id="648" dur="200" fill="hold"/>
                                        <p:tgtEl>
                                          <p:spTgt spid="257"/>
                                        </p:tgtEl>
                                        <p:attrNameLst>
                                          <p:attrName>ppt_x</p:attrName>
                                        </p:attrNameLst>
                                      </p:cBhvr>
                                      <p:tavLst>
                                        <p:tav tm="0">
                                          <p:val>
                                            <p:strVal val="1+#ppt_w/2"/>
                                          </p:val>
                                        </p:tav>
                                        <p:tav tm="100000">
                                          <p:val>
                                            <p:strVal val="#ppt_x"/>
                                          </p:val>
                                        </p:tav>
                                      </p:tavLst>
                                    </p:anim>
                                    <p:anim calcmode="lin" valueType="num">
                                      <p:cBhvr additive="base">
                                        <p:cTn id="649" dur="200" fill="hold"/>
                                        <p:tgtEl>
                                          <p:spTgt spid="257"/>
                                        </p:tgtEl>
                                        <p:attrNameLst>
                                          <p:attrName>ppt_y</p:attrName>
                                        </p:attrNameLst>
                                      </p:cBhvr>
                                      <p:tavLst>
                                        <p:tav tm="0">
                                          <p:val>
                                            <p:strVal val="#ppt_y"/>
                                          </p:val>
                                        </p:tav>
                                        <p:tav tm="100000">
                                          <p:val>
                                            <p:strVal val="#ppt_y"/>
                                          </p:val>
                                        </p:tav>
                                      </p:tavLst>
                                    </p:anim>
                                  </p:childTnLst>
                                </p:cTn>
                              </p:par>
                              <p:par>
                                <p:cTn id="650" presetID="2" presetClass="entr" presetSubtype="2" fill="hold" nodeType="withEffect">
                                  <p:stCondLst>
                                    <p:cond delay="0"/>
                                  </p:stCondLst>
                                  <p:childTnLst>
                                    <p:set>
                                      <p:cBhvr>
                                        <p:cTn id="651" dur="1" fill="hold">
                                          <p:stCondLst>
                                            <p:cond delay="0"/>
                                          </p:stCondLst>
                                        </p:cTn>
                                        <p:tgtEl>
                                          <p:spTgt spid="258"/>
                                        </p:tgtEl>
                                        <p:attrNameLst>
                                          <p:attrName>style.visibility</p:attrName>
                                        </p:attrNameLst>
                                      </p:cBhvr>
                                      <p:to>
                                        <p:strVal val="visible"/>
                                      </p:to>
                                    </p:set>
                                    <p:anim calcmode="lin" valueType="num">
                                      <p:cBhvr additive="base">
                                        <p:cTn id="652" dur="200" fill="hold"/>
                                        <p:tgtEl>
                                          <p:spTgt spid="258"/>
                                        </p:tgtEl>
                                        <p:attrNameLst>
                                          <p:attrName>ppt_x</p:attrName>
                                        </p:attrNameLst>
                                      </p:cBhvr>
                                      <p:tavLst>
                                        <p:tav tm="0">
                                          <p:val>
                                            <p:strVal val="1+#ppt_w/2"/>
                                          </p:val>
                                        </p:tav>
                                        <p:tav tm="100000">
                                          <p:val>
                                            <p:strVal val="#ppt_x"/>
                                          </p:val>
                                        </p:tav>
                                      </p:tavLst>
                                    </p:anim>
                                    <p:anim calcmode="lin" valueType="num">
                                      <p:cBhvr additive="base">
                                        <p:cTn id="653" dur="200" fill="hold"/>
                                        <p:tgtEl>
                                          <p:spTgt spid="258"/>
                                        </p:tgtEl>
                                        <p:attrNameLst>
                                          <p:attrName>ppt_y</p:attrName>
                                        </p:attrNameLst>
                                      </p:cBhvr>
                                      <p:tavLst>
                                        <p:tav tm="0">
                                          <p:val>
                                            <p:strVal val="#ppt_y"/>
                                          </p:val>
                                        </p:tav>
                                        <p:tav tm="100000">
                                          <p:val>
                                            <p:strVal val="#ppt_y"/>
                                          </p:val>
                                        </p:tav>
                                      </p:tavLst>
                                    </p:anim>
                                  </p:childTnLst>
                                </p:cTn>
                              </p:par>
                              <p:par>
                                <p:cTn id="654" presetID="2" presetClass="entr" presetSubtype="2" fill="hold" nodeType="withEffect">
                                  <p:stCondLst>
                                    <p:cond delay="0"/>
                                  </p:stCondLst>
                                  <p:childTnLst>
                                    <p:set>
                                      <p:cBhvr>
                                        <p:cTn id="655" dur="1" fill="hold">
                                          <p:stCondLst>
                                            <p:cond delay="0"/>
                                          </p:stCondLst>
                                        </p:cTn>
                                        <p:tgtEl>
                                          <p:spTgt spid="259"/>
                                        </p:tgtEl>
                                        <p:attrNameLst>
                                          <p:attrName>style.visibility</p:attrName>
                                        </p:attrNameLst>
                                      </p:cBhvr>
                                      <p:to>
                                        <p:strVal val="visible"/>
                                      </p:to>
                                    </p:set>
                                    <p:anim calcmode="lin" valueType="num">
                                      <p:cBhvr additive="base">
                                        <p:cTn id="656" dur="200" fill="hold"/>
                                        <p:tgtEl>
                                          <p:spTgt spid="259"/>
                                        </p:tgtEl>
                                        <p:attrNameLst>
                                          <p:attrName>ppt_x</p:attrName>
                                        </p:attrNameLst>
                                      </p:cBhvr>
                                      <p:tavLst>
                                        <p:tav tm="0">
                                          <p:val>
                                            <p:strVal val="1+#ppt_w/2"/>
                                          </p:val>
                                        </p:tav>
                                        <p:tav tm="100000">
                                          <p:val>
                                            <p:strVal val="#ppt_x"/>
                                          </p:val>
                                        </p:tav>
                                      </p:tavLst>
                                    </p:anim>
                                    <p:anim calcmode="lin" valueType="num">
                                      <p:cBhvr additive="base">
                                        <p:cTn id="657" dur="200" fill="hold"/>
                                        <p:tgtEl>
                                          <p:spTgt spid="259"/>
                                        </p:tgtEl>
                                        <p:attrNameLst>
                                          <p:attrName>ppt_y</p:attrName>
                                        </p:attrNameLst>
                                      </p:cBhvr>
                                      <p:tavLst>
                                        <p:tav tm="0">
                                          <p:val>
                                            <p:strVal val="#ppt_y"/>
                                          </p:val>
                                        </p:tav>
                                        <p:tav tm="100000">
                                          <p:val>
                                            <p:strVal val="#ppt_y"/>
                                          </p:val>
                                        </p:tav>
                                      </p:tavLst>
                                    </p:anim>
                                  </p:childTnLst>
                                </p:cTn>
                              </p:par>
                              <p:par>
                                <p:cTn id="658" presetID="2" presetClass="entr" presetSubtype="2" fill="hold" nodeType="withEffect">
                                  <p:stCondLst>
                                    <p:cond delay="0"/>
                                  </p:stCondLst>
                                  <p:childTnLst>
                                    <p:set>
                                      <p:cBhvr>
                                        <p:cTn id="659" dur="1" fill="hold">
                                          <p:stCondLst>
                                            <p:cond delay="0"/>
                                          </p:stCondLst>
                                        </p:cTn>
                                        <p:tgtEl>
                                          <p:spTgt spid="260"/>
                                        </p:tgtEl>
                                        <p:attrNameLst>
                                          <p:attrName>style.visibility</p:attrName>
                                        </p:attrNameLst>
                                      </p:cBhvr>
                                      <p:to>
                                        <p:strVal val="visible"/>
                                      </p:to>
                                    </p:set>
                                    <p:anim calcmode="lin" valueType="num">
                                      <p:cBhvr additive="base">
                                        <p:cTn id="660" dur="200" fill="hold"/>
                                        <p:tgtEl>
                                          <p:spTgt spid="260"/>
                                        </p:tgtEl>
                                        <p:attrNameLst>
                                          <p:attrName>ppt_x</p:attrName>
                                        </p:attrNameLst>
                                      </p:cBhvr>
                                      <p:tavLst>
                                        <p:tav tm="0">
                                          <p:val>
                                            <p:strVal val="1+#ppt_w/2"/>
                                          </p:val>
                                        </p:tav>
                                        <p:tav tm="100000">
                                          <p:val>
                                            <p:strVal val="#ppt_x"/>
                                          </p:val>
                                        </p:tav>
                                      </p:tavLst>
                                    </p:anim>
                                    <p:anim calcmode="lin" valueType="num">
                                      <p:cBhvr additive="base">
                                        <p:cTn id="661" dur="200" fill="hold"/>
                                        <p:tgtEl>
                                          <p:spTgt spid="260"/>
                                        </p:tgtEl>
                                        <p:attrNameLst>
                                          <p:attrName>ppt_y</p:attrName>
                                        </p:attrNameLst>
                                      </p:cBhvr>
                                      <p:tavLst>
                                        <p:tav tm="0">
                                          <p:val>
                                            <p:strVal val="#ppt_y"/>
                                          </p:val>
                                        </p:tav>
                                        <p:tav tm="100000">
                                          <p:val>
                                            <p:strVal val="#ppt_y"/>
                                          </p:val>
                                        </p:tav>
                                      </p:tavLst>
                                    </p:anim>
                                  </p:childTnLst>
                                </p:cTn>
                              </p:par>
                              <p:par>
                                <p:cTn id="662" presetID="2" presetClass="entr" presetSubtype="2" fill="hold" nodeType="withEffect">
                                  <p:stCondLst>
                                    <p:cond delay="0"/>
                                  </p:stCondLst>
                                  <p:childTnLst>
                                    <p:set>
                                      <p:cBhvr>
                                        <p:cTn id="663" dur="1" fill="hold">
                                          <p:stCondLst>
                                            <p:cond delay="0"/>
                                          </p:stCondLst>
                                        </p:cTn>
                                        <p:tgtEl>
                                          <p:spTgt spid="261"/>
                                        </p:tgtEl>
                                        <p:attrNameLst>
                                          <p:attrName>style.visibility</p:attrName>
                                        </p:attrNameLst>
                                      </p:cBhvr>
                                      <p:to>
                                        <p:strVal val="visible"/>
                                      </p:to>
                                    </p:set>
                                    <p:anim calcmode="lin" valueType="num">
                                      <p:cBhvr additive="base">
                                        <p:cTn id="664" dur="200" fill="hold"/>
                                        <p:tgtEl>
                                          <p:spTgt spid="261"/>
                                        </p:tgtEl>
                                        <p:attrNameLst>
                                          <p:attrName>ppt_x</p:attrName>
                                        </p:attrNameLst>
                                      </p:cBhvr>
                                      <p:tavLst>
                                        <p:tav tm="0">
                                          <p:val>
                                            <p:strVal val="1+#ppt_w/2"/>
                                          </p:val>
                                        </p:tav>
                                        <p:tav tm="100000">
                                          <p:val>
                                            <p:strVal val="#ppt_x"/>
                                          </p:val>
                                        </p:tav>
                                      </p:tavLst>
                                    </p:anim>
                                    <p:anim calcmode="lin" valueType="num">
                                      <p:cBhvr additive="base">
                                        <p:cTn id="665" dur="200" fill="hold"/>
                                        <p:tgtEl>
                                          <p:spTgt spid="261"/>
                                        </p:tgtEl>
                                        <p:attrNameLst>
                                          <p:attrName>ppt_y</p:attrName>
                                        </p:attrNameLst>
                                      </p:cBhvr>
                                      <p:tavLst>
                                        <p:tav tm="0">
                                          <p:val>
                                            <p:strVal val="#ppt_y"/>
                                          </p:val>
                                        </p:tav>
                                        <p:tav tm="100000">
                                          <p:val>
                                            <p:strVal val="#ppt_y"/>
                                          </p:val>
                                        </p:tav>
                                      </p:tavLst>
                                    </p:anim>
                                  </p:childTnLst>
                                </p:cTn>
                              </p:par>
                              <p:par>
                                <p:cTn id="666" presetID="2" presetClass="entr" presetSubtype="2" fill="hold" nodeType="withEffect">
                                  <p:stCondLst>
                                    <p:cond delay="0"/>
                                  </p:stCondLst>
                                  <p:childTnLst>
                                    <p:set>
                                      <p:cBhvr>
                                        <p:cTn id="667" dur="1" fill="hold">
                                          <p:stCondLst>
                                            <p:cond delay="0"/>
                                          </p:stCondLst>
                                        </p:cTn>
                                        <p:tgtEl>
                                          <p:spTgt spid="262"/>
                                        </p:tgtEl>
                                        <p:attrNameLst>
                                          <p:attrName>style.visibility</p:attrName>
                                        </p:attrNameLst>
                                      </p:cBhvr>
                                      <p:to>
                                        <p:strVal val="visible"/>
                                      </p:to>
                                    </p:set>
                                    <p:anim calcmode="lin" valueType="num">
                                      <p:cBhvr additive="base">
                                        <p:cTn id="668" dur="200" fill="hold"/>
                                        <p:tgtEl>
                                          <p:spTgt spid="262"/>
                                        </p:tgtEl>
                                        <p:attrNameLst>
                                          <p:attrName>ppt_x</p:attrName>
                                        </p:attrNameLst>
                                      </p:cBhvr>
                                      <p:tavLst>
                                        <p:tav tm="0">
                                          <p:val>
                                            <p:strVal val="1+#ppt_w/2"/>
                                          </p:val>
                                        </p:tav>
                                        <p:tav tm="100000">
                                          <p:val>
                                            <p:strVal val="#ppt_x"/>
                                          </p:val>
                                        </p:tav>
                                      </p:tavLst>
                                    </p:anim>
                                    <p:anim calcmode="lin" valueType="num">
                                      <p:cBhvr additive="base">
                                        <p:cTn id="669" dur="200" fill="hold"/>
                                        <p:tgtEl>
                                          <p:spTgt spid="262"/>
                                        </p:tgtEl>
                                        <p:attrNameLst>
                                          <p:attrName>ppt_y</p:attrName>
                                        </p:attrNameLst>
                                      </p:cBhvr>
                                      <p:tavLst>
                                        <p:tav tm="0">
                                          <p:val>
                                            <p:strVal val="#ppt_y"/>
                                          </p:val>
                                        </p:tav>
                                        <p:tav tm="100000">
                                          <p:val>
                                            <p:strVal val="#ppt_y"/>
                                          </p:val>
                                        </p:tav>
                                      </p:tavLst>
                                    </p:anim>
                                  </p:childTnLst>
                                </p:cTn>
                              </p:par>
                              <p:par>
                                <p:cTn id="670" presetID="2" presetClass="entr" presetSubtype="2" fill="hold" nodeType="withEffect">
                                  <p:stCondLst>
                                    <p:cond delay="0"/>
                                  </p:stCondLst>
                                  <p:childTnLst>
                                    <p:set>
                                      <p:cBhvr>
                                        <p:cTn id="671" dur="1" fill="hold">
                                          <p:stCondLst>
                                            <p:cond delay="0"/>
                                          </p:stCondLst>
                                        </p:cTn>
                                        <p:tgtEl>
                                          <p:spTgt spid="263"/>
                                        </p:tgtEl>
                                        <p:attrNameLst>
                                          <p:attrName>style.visibility</p:attrName>
                                        </p:attrNameLst>
                                      </p:cBhvr>
                                      <p:to>
                                        <p:strVal val="visible"/>
                                      </p:to>
                                    </p:set>
                                    <p:anim calcmode="lin" valueType="num">
                                      <p:cBhvr additive="base">
                                        <p:cTn id="672" dur="200" fill="hold"/>
                                        <p:tgtEl>
                                          <p:spTgt spid="263"/>
                                        </p:tgtEl>
                                        <p:attrNameLst>
                                          <p:attrName>ppt_x</p:attrName>
                                        </p:attrNameLst>
                                      </p:cBhvr>
                                      <p:tavLst>
                                        <p:tav tm="0">
                                          <p:val>
                                            <p:strVal val="1+#ppt_w/2"/>
                                          </p:val>
                                        </p:tav>
                                        <p:tav tm="100000">
                                          <p:val>
                                            <p:strVal val="#ppt_x"/>
                                          </p:val>
                                        </p:tav>
                                      </p:tavLst>
                                    </p:anim>
                                    <p:anim calcmode="lin" valueType="num">
                                      <p:cBhvr additive="base">
                                        <p:cTn id="673" dur="200" fill="hold"/>
                                        <p:tgtEl>
                                          <p:spTgt spid="263"/>
                                        </p:tgtEl>
                                        <p:attrNameLst>
                                          <p:attrName>ppt_y</p:attrName>
                                        </p:attrNameLst>
                                      </p:cBhvr>
                                      <p:tavLst>
                                        <p:tav tm="0">
                                          <p:val>
                                            <p:strVal val="#ppt_y"/>
                                          </p:val>
                                        </p:tav>
                                        <p:tav tm="100000">
                                          <p:val>
                                            <p:strVal val="#ppt_y"/>
                                          </p:val>
                                        </p:tav>
                                      </p:tavLst>
                                    </p:anim>
                                  </p:childTnLst>
                                </p:cTn>
                              </p:par>
                              <p:par>
                                <p:cTn id="674" presetID="2" presetClass="entr" presetSubtype="2" fill="hold" nodeType="withEffect">
                                  <p:stCondLst>
                                    <p:cond delay="0"/>
                                  </p:stCondLst>
                                  <p:childTnLst>
                                    <p:set>
                                      <p:cBhvr>
                                        <p:cTn id="675" dur="1" fill="hold">
                                          <p:stCondLst>
                                            <p:cond delay="0"/>
                                          </p:stCondLst>
                                        </p:cTn>
                                        <p:tgtEl>
                                          <p:spTgt spid="264"/>
                                        </p:tgtEl>
                                        <p:attrNameLst>
                                          <p:attrName>style.visibility</p:attrName>
                                        </p:attrNameLst>
                                      </p:cBhvr>
                                      <p:to>
                                        <p:strVal val="visible"/>
                                      </p:to>
                                    </p:set>
                                    <p:anim calcmode="lin" valueType="num">
                                      <p:cBhvr additive="base">
                                        <p:cTn id="676" dur="200" fill="hold"/>
                                        <p:tgtEl>
                                          <p:spTgt spid="264"/>
                                        </p:tgtEl>
                                        <p:attrNameLst>
                                          <p:attrName>ppt_x</p:attrName>
                                        </p:attrNameLst>
                                      </p:cBhvr>
                                      <p:tavLst>
                                        <p:tav tm="0">
                                          <p:val>
                                            <p:strVal val="1+#ppt_w/2"/>
                                          </p:val>
                                        </p:tav>
                                        <p:tav tm="100000">
                                          <p:val>
                                            <p:strVal val="#ppt_x"/>
                                          </p:val>
                                        </p:tav>
                                      </p:tavLst>
                                    </p:anim>
                                    <p:anim calcmode="lin" valueType="num">
                                      <p:cBhvr additive="base">
                                        <p:cTn id="677" dur="200" fill="hold"/>
                                        <p:tgtEl>
                                          <p:spTgt spid="264"/>
                                        </p:tgtEl>
                                        <p:attrNameLst>
                                          <p:attrName>ppt_y</p:attrName>
                                        </p:attrNameLst>
                                      </p:cBhvr>
                                      <p:tavLst>
                                        <p:tav tm="0">
                                          <p:val>
                                            <p:strVal val="#ppt_y"/>
                                          </p:val>
                                        </p:tav>
                                        <p:tav tm="100000">
                                          <p:val>
                                            <p:strVal val="#ppt_y"/>
                                          </p:val>
                                        </p:tav>
                                      </p:tavLst>
                                    </p:anim>
                                  </p:childTnLst>
                                </p:cTn>
                              </p:par>
                              <p:par>
                                <p:cTn id="678" presetID="2" presetClass="entr" presetSubtype="2" fill="hold" nodeType="withEffect">
                                  <p:stCondLst>
                                    <p:cond delay="0"/>
                                  </p:stCondLst>
                                  <p:childTnLst>
                                    <p:set>
                                      <p:cBhvr>
                                        <p:cTn id="679" dur="1" fill="hold">
                                          <p:stCondLst>
                                            <p:cond delay="0"/>
                                          </p:stCondLst>
                                        </p:cTn>
                                        <p:tgtEl>
                                          <p:spTgt spid="265"/>
                                        </p:tgtEl>
                                        <p:attrNameLst>
                                          <p:attrName>style.visibility</p:attrName>
                                        </p:attrNameLst>
                                      </p:cBhvr>
                                      <p:to>
                                        <p:strVal val="visible"/>
                                      </p:to>
                                    </p:set>
                                    <p:anim calcmode="lin" valueType="num">
                                      <p:cBhvr additive="base">
                                        <p:cTn id="680" dur="200" fill="hold"/>
                                        <p:tgtEl>
                                          <p:spTgt spid="265"/>
                                        </p:tgtEl>
                                        <p:attrNameLst>
                                          <p:attrName>ppt_x</p:attrName>
                                        </p:attrNameLst>
                                      </p:cBhvr>
                                      <p:tavLst>
                                        <p:tav tm="0">
                                          <p:val>
                                            <p:strVal val="1+#ppt_w/2"/>
                                          </p:val>
                                        </p:tav>
                                        <p:tav tm="100000">
                                          <p:val>
                                            <p:strVal val="#ppt_x"/>
                                          </p:val>
                                        </p:tav>
                                      </p:tavLst>
                                    </p:anim>
                                    <p:anim calcmode="lin" valueType="num">
                                      <p:cBhvr additive="base">
                                        <p:cTn id="681" dur="200" fill="hold"/>
                                        <p:tgtEl>
                                          <p:spTgt spid="265"/>
                                        </p:tgtEl>
                                        <p:attrNameLst>
                                          <p:attrName>ppt_y</p:attrName>
                                        </p:attrNameLst>
                                      </p:cBhvr>
                                      <p:tavLst>
                                        <p:tav tm="0">
                                          <p:val>
                                            <p:strVal val="#ppt_y"/>
                                          </p:val>
                                        </p:tav>
                                        <p:tav tm="100000">
                                          <p:val>
                                            <p:strVal val="#ppt_y"/>
                                          </p:val>
                                        </p:tav>
                                      </p:tavLst>
                                    </p:anim>
                                  </p:childTnLst>
                                </p:cTn>
                              </p:par>
                              <p:par>
                                <p:cTn id="682" presetID="2" presetClass="entr" presetSubtype="2" fill="hold" nodeType="withEffect">
                                  <p:stCondLst>
                                    <p:cond delay="0"/>
                                  </p:stCondLst>
                                  <p:childTnLst>
                                    <p:set>
                                      <p:cBhvr>
                                        <p:cTn id="683" dur="1" fill="hold">
                                          <p:stCondLst>
                                            <p:cond delay="0"/>
                                          </p:stCondLst>
                                        </p:cTn>
                                        <p:tgtEl>
                                          <p:spTgt spid="266"/>
                                        </p:tgtEl>
                                        <p:attrNameLst>
                                          <p:attrName>style.visibility</p:attrName>
                                        </p:attrNameLst>
                                      </p:cBhvr>
                                      <p:to>
                                        <p:strVal val="visible"/>
                                      </p:to>
                                    </p:set>
                                    <p:anim calcmode="lin" valueType="num">
                                      <p:cBhvr additive="base">
                                        <p:cTn id="684" dur="200" fill="hold"/>
                                        <p:tgtEl>
                                          <p:spTgt spid="266"/>
                                        </p:tgtEl>
                                        <p:attrNameLst>
                                          <p:attrName>ppt_x</p:attrName>
                                        </p:attrNameLst>
                                      </p:cBhvr>
                                      <p:tavLst>
                                        <p:tav tm="0">
                                          <p:val>
                                            <p:strVal val="1+#ppt_w/2"/>
                                          </p:val>
                                        </p:tav>
                                        <p:tav tm="100000">
                                          <p:val>
                                            <p:strVal val="#ppt_x"/>
                                          </p:val>
                                        </p:tav>
                                      </p:tavLst>
                                    </p:anim>
                                    <p:anim calcmode="lin" valueType="num">
                                      <p:cBhvr additive="base">
                                        <p:cTn id="685" dur="200" fill="hold"/>
                                        <p:tgtEl>
                                          <p:spTgt spid="266"/>
                                        </p:tgtEl>
                                        <p:attrNameLst>
                                          <p:attrName>ppt_y</p:attrName>
                                        </p:attrNameLst>
                                      </p:cBhvr>
                                      <p:tavLst>
                                        <p:tav tm="0">
                                          <p:val>
                                            <p:strVal val="#ppt_y"/>
                                          </p:val>
                                        </p:tav>
                                        <p:tav tm="100000">
                                          <p:val>
                                            <p:strVal val="#ppt_y"/>
                                          </p:val>
                                        </p:tav>
                                      </p:tavLst>
                                    </p:anim>
                                  </p:childTnLst>
                                </p:cTn>
                              </p:par>
                              <p:par>
                                <p:cTn id="686" presetID="2" presetClass="entr" presetSubtype="2" fill="hold" nodeType="withEffect">
                                  <p:stCondLst>
                                    <p:cond delay="0"/>
                                  </p:stCondLst>
                                  <p:childTnLst>
                                    <p:set>
                                      <p:cBhvr>
                                        <p:cTn id="687" dur="1" fill="hold">
                                          <p:stCondLst>
                                            <p:cond delay="0"/>
                                          </p:stCondLst>
                                        </p:cTn>
                                        <p:tgtEl>
                                          <p:spTgt spid="267"/>
                                        </p:tgtEl>
                                        <p:attrNameLst>
                                          <p:attrName>style.visibility</p:attrName>
                                        </p:attrNameLst>
                                      </p:cBhvr>
                                      <p:to>
                                        <p:strVal val="visible"/>
                                      </p:to>
                                    </p:set>
                                    <p:anim calcmode="lin" valueType="num">
                                      <p:cBhvr additive="base">
                                        <p:cTn id="688" dur="200" fill="hold"/>
                                        <p:tgtEl>
                                          <p:spTgt spid="267"/>
                                        </p:tgtEl>
                                        <p:attrNameLst>
                                          <p:attrName>ppt_x</p:attrName>
                                        </p:attrNameLst>
                                      </p:cBhvr>
                                      <p:tavLst>
                                        <p:tav tm="0">
                                          <p:val>
                                            <p:strVal val="1+#ppt_w/2"/>
                                          </p:val>
                                        </p:tav>
                                        <p:tav tm="100000">
                                          <p:val>
                                            <p:strVal val="#ppt_x"/>
                                          </p:val>
                                        </p:tav>
                                      </p:tavLst>
                                    </p:anim>
                                    <p:anim calcmode="lin" valueType="num">
                                      <p:cBhvr additive="base">
                                        <p:cTn id="689" dur="200" fill="hold"/>
                                        <p:tgtEl>
                                          <p:spTgt spid="267"/>
                                        </p:tgtEl>
                                        <p:attrNameLst>
                                          <p:attrName>ppt_y</p:attrName>
                                        </p:attrNameLst>
                                      </p:cBhvr>
                                      <p:tavLst>
                                        <p:tav tm="0">
                                          <p:val>
                                            <p:strVal val="#ppt_y"/>
                                          </p:val>
                                        </p:tav>
                                        <p:tav tm="100000">
                                          <p:val>
                                            <p:strVal val="#ppt_y"/>
                                          </p:val>
                                        </p:tav>
                                      </p:tavLst>
                                    </p:anim>
                                  </p:childTnLst>
                                </p:cTn>
                              </p:par>
                              <p:par>
                                <p:cTn id="690" presetID="2" presetClass="entr" presetSubtype="2" fill="hold" nodeType="withEffect">
                                  <p:stCondLst>
                                    <p:cond delay="0"/>
                                  </p:stCondLst>
                                  <p:childTnLst>
                                    <p:set>
                                      <p:cBhvr>
                                        <p:cTn id="691" dur="1" fill="hold">
                                          <p:stCondLst>
                                            <p:cond delay="0"/>
                                          </p:stCondLst>
                                        </p:cTn>
                                        <p:tgtEl>
                                          <p:spTgt spid="268"/>
                                        </p:tgtEl>
                                        <p:attrNameLst>
                                          <p:attrName>style.visibility</p:attrName>
                                        </p:attrNameLst>
                                      </p:cBhvr>
                                      <p:to>
                                        <p:strVal val="visible"/>
                                      </p:to>
                                    </p:set>
                                    <p:anim calcmode="lin" valueType="num">
                                      <p:cBhvr additive="base">
                                        <p:cTn id="692" dur="200" fill="hold"/>
                                        <p:tgtEl>
                                          <p:spTgt spid="268"/>
                                        </p:tgtEl>
                                        <p:attrNameLst>
                                          <p:attrName>ppt_x</p:attrName>
                                        </p:attrNameLst>
                                      </p:cBhvr>
                                      <p:tavLst>
                                        <p:tav tm="0">
                                          <p:val>
                                            <p:strVal val="1+#ppt_w/2"/>
                                          </p:val>
                                        </p:tav>
                                        <p:tav tm="100000">
                                          <p:val>
                                            <p:strVal val="#ppt_x"/>
                                          </p:val>
                                        </p:tav>
                                      </p:tavLst>
                                    </p:anim>
                                    <p:anim calcmode="lin" valueType="num">
                                      <p:cBhvr additive="base">
                                        <p:cTn id="693" dur="200" fill="hold"/>
                                        <p:tgtEl>
                                          <p:spTgt spid="268"/>
                                        </p:tgtEl>
                                        <p:attrNameLst>
                                          <p:attrName>ppt_y</p:attrName>
                                        </p:attrNameLst>
                                      </p:cBhvr>
                                      <p:tavLst>
                                        <p:tav tm="0">
                                          <p:val>
                                            <p:strVal val="#ppt_y"/>
                                          </p:val>
                                        </p:tav>
                                        <p:tav tm="100000">
                                          <p:val>
                                            <p:strVal val="#ppt_y"/>
                                          </p:val>
                                        </p:tav>
                                      </p:tavLst>
                                    </p:anim>
                                  </p:childTnLst>
                                </p:cTn>
                              </p:par>
                              <p:par>
                                <p:cTn id="694" presetID="2" presetClass="entr" presetSubtype="2" fill="hold" nodeType="withEffect">
                                  <p:stCondLst>
                                    <p:cond delay="0"/>
                                  </p:stCondLst>
                                  <p:childTnLst>
                                    <p:set>
                                      <p:cBhvr>
                                        <p:cTn id="695" dur="1" fill="hold">
                                          <p:stCondLst>
                                            <p:cond delay="0"/>
                                          </p:stCondLst>
                                        </p:cTn>
                                        <p:tgtEl>
                                          <p:spTgt spid="269"/>
                                        </p:tgtEl>
                                        <p:attrNameLst>
                                          <p:attrName>style.visibility</p:attrName>
                                        </p:attrNameLst>
                                      </p:cBhvr>
                                      <p:to>
                                        <p:strVal val="visible"/>
                                      </p:to>
                                    </p:set>
                                    <p:anim calcmode="lin" valueType="num">
                                      <p:cBhvr additive="base">
                                        <p:cTn id="696" dur="200" fill="hold"/>
                                        <p:tgtEl>
                                          <p:spTgt spid="269"/>
                                        </p:tgtEl>
                                        <p:attrNameLst>
                                          <p:attrName>ppt_x</p:attrName>
                                        </p:attrNameLst>
                                      </p:cBhvr>
                                      <p:tavLst>
                                        <p:tav tm="0">
                                          <p:val>
                                            <p:strVal val="1+#ppt_w/2"/>
                                          </p:val>
                                        </p:tav>
                                        <p:tav tm="100000">
                                          <p:val>
                                            <p:strVal val="#ppt_x"/>
                                          </p:val>
                                        </p:tav>
                                      </p:tavLst>
                                    </p:anim>
                                    <p:anim calcmode="lin" valueType="num">
                                      <p:cBhvr additive="base">
                                        <p:cTn id="697" dur="200" fill="hold"/>
                                        <p:tgtEl>
                                          <p:spTgt spid="269"/>
                                        </p:tgtEl>
                                        <p:attrNameLst>
                                          <p:attrName>ppt_y</p:attrName>
                                        </p:attrNameLst>
                                      </p:cBhvr>
                                      <p:tavLst>
                                        <p:tav tm="0">
                                          <p:val>
                                            <p:strVal val="#ppt_y"/>
                                          </p:val>
                                        </p:tav>
                                        <p:tav tm="100000">
                                          <p:val>
                                            <p:strVal val="#ppt_y"/>
                                          </p:val>
                                        </p:tav>
                                      </p:tavLst>
                                    </p:anim>
                                  </p:childTnLst>
                                </p:cTn>
                              </p:par>
                            </p:childTnLst>
                          </p:cTn>
                        </p:par>
                        <p:par>
                          <p:cTn id="698" fill="hold">
                            <p:stCondLst>
                              <p:cond delay="600"/>
                            </p:stCondLst>
                            <p:childTnLst>
                              <p:par>
                                <p:cTn id="699" presetID="2" presetClass="entr" presetSubtype="2" fill="hold" nodeType="afterEffect">
                                  <p:stCondLst>
                                    <p:cond delay="0"/>
                                  </p:stCondLst>
                                  <p:childTnLst>
                                    <p:set>
                                      <p:cBhvr>
                                        <p:cTn id="700" dur="1" fill="hold">
                                          <p:stCondLst>
                                            <p:cond delay="0"/>
                                          </p:stCondLst>
                                        </p:cTn>
                                        <p:tgtEl>
                                          <p:spTgt spid="310"/>
                                        </p:tgtEl>
                                        <p:attrNameLst>
                                          <p:attrName>style.visibility</p:attrName>
                                        </p:attrNameLst>
                                      </p:cBhvr>
                                      <p:to>
                                        <p:strVal val="visible"/>
                                      </p:to>
                                    </p:set>
                                    <p:anim calcmode="lin" valueType="num">
                                      <p:cBhvr additive="base">
                                        <p:cTn id="701" dur="200" fill="hold"/>
                                        <p:tgtEl>
                                          <p:spTgt spid="310"/>
                                        </p:tgtEl>
                                        <p:attrNameLst>
                                          <p:attrName>ppt_x</p:attrName>
                                        </p:attrNameLst>
                                      </p:cBhvr>
                                      <p:tavLst>
                                        <p:tav tm="0">
                                          <p:val>
                                            <p:strVal val="1+#ppt_w/2"/>
                                          </p:val>
                                        </p:tav>
                                        <p:tav tm="100000">
                                          <p:val>
                                            <p:strVal val="#ppt_x"/>
                                          </p:val>
                                        </p:tav>
                                      </p:tavLst>
                                    </p:anim>
                                    <p:anim calcmode="lin" valueType="num">
                                      <p:cBhvr additive="base">
                                        <p:cTn id="702" dur="200" fill="hold"/>
                                        <p:tgtEl>
                                          <p:spTgt spid="310"/>
                                        </p:tgtEl>
                                        <p:attrNameLst>
                                          <p:attrName>ppt_y</p:attrName>
                                        </p:attrNameLst>
                                      </p:cBhvr>
                                      <p:tavLst>
                                        <p:tav tm="0">
                                          <p:val>
                                            <p:strVal val="#ppt_y"/>
                                          </p:val>
                                        </p:tav>
                                        <p:tav tm="100000">
                                          <p:val>
                                            <p:strVal val="#ppt_y"/>
                                          </p:val>
                                        </p:tav>
                                      </p:tavLst>
                                    </p:anim>
                                  </p:childTnLst>
                                </p:cTn>
                              </p:par>
                              <p:par>
                                <p:cTn id="703" presetID="2" presetClass="entr" presetSubtype="2" fill="hold" nodeType="withEffect">
                                  <p:stCondLst>
                                    <p:cond delay="0"/>
                                  </p:stCondLst>
                                  <p:childTnLst>
                                    <p:set>
                                      <p:cBhvr>
                                        <p:cTn id="704" dur="1" fill="hold">
                                          <p:stCondLst>
                                            <p:cond delay="0"/>
                                          </p:stCondLst>
                                        </p:cTn>
                                        <p:tgtEl>
                                          <p:spTgt spid="309"/>
                                        </p:tgtEl>
                                        <p:attrNameLst>
                                          <p:attrName>style.visibility</p:attrName>
                                        </p:attrNameLst>
                                      </p:cBhvr>
                                      <p:to>
                                        <p:strVal val="visible"/>
                                      </p:to>
                                    </p:set>
                                    <p:anim calcmode="lin" valueType="num">
                                      <p:cBhvr additive="base">
                                        <p:cTn id="705" dur="200" fill="hold"/>
                                        <p:tgtEl>
                                          <p:spTgt spid="309"/>
                                        </p:tgtEl>
                                        <p:attrNameLst>
                                          <p:attrName>ppt_x</p:attrName>
                                        </p:attrNameLst>
                                      </p:cBhvr>
                                      <p:tavLst>
                                        <p:tav tm="0">
                                          <p:val>
                                            <p:strVal val="1+#ppt_w/2"/>
                                          </p:val>
                                        </p:tav>
                                        <p:tav tm="100000">
                                          <p:val>
                                            <p:strVal val="#ppt_x"/>
                                          </p:val>
                                        </p:tav>
                                      </p:tavLst>
                                    </p:anim>
                                    <p:anim calcmode="lin" valueType="num">
                                      <p:cBhvr additive="base">
                                        <p:cTn id="706" dur="200" fill="hold"/>
                                        <p:tgtEl>
                                          <p:spTgt spid="309"/>
                                        </p:tgtEl>
                                        <p:attrNameLst>
                                          <p:attrName>ppt_y</p:attrName>
                                        </p:attrNameLst>
                                      </p:cBhvr>
                                      <p:tavLst>
                                        <p:tav tm="0">
                                          <p:val>
                                            <p:strVal val="#ppt_y"/>
                                          </p:val>
                                        </p:tav>
                                        <p:tav tm="100000">
                                          <p:val>
                                            <p:strVal val="#ppt_y"/>
                                          </p:val>
                                        </p:tav>
                                      </p:tavLst>
                                    </p:anim>
                                  </p:childTnLst>
                                </p:cTn>
                              </p:par>
                              <p:par>
                                <p:cTn id="707" presetID="2" presetClass="entr" presetSubtype="2" fill="hold" nodeType="withEffect">
                                  <p:stCondLst>
                                    <p:cond delay="0"/>
                                  </p:stCondLst>
                                  <p:childTnLst>
                                    <p:set>
                                      <p:cBhvr>
                                        <p:cTn id="708" dur="1" fill="hold">
                                          <p:stCondLst>
                                            <p:cond delay="0"/>
                                          </p:stCondLst>
                                        </p:cTn>
                                        <p:tgtEl>
                                          <p:spTgt spid="246"/>
                                        </p:tgtEl>
                                        <p:attrNameLst>
                                          <p:attrName>style.visibility</p:attrName>
                                        </p:attrNameLst>
                                      </p:cBhvr>
                                      <p:to>
                                        <p:strVal val="visible"/>
                                      </p:to>
                                    </p:set>
                                    <p:anim calcmode="lin" valueType="num">
                                      <p:cBhvr additive="base">
                                        <p:cTn id="709" dur="200" fill="hold"/>
                                        <p:tgtEl>
                                          <p:spTgt spid="246"/>
                                        </p:tgtEl>
                                        <p:attrNameLst>
                                          <p:attrName>ppt_x</p:attrName>
                                        </p:attrNameLst>
                                      </p:cBhvr>
                                      <p:tavLst>
                                        <p:tav tm="0">
                                          <p:val>
                                            <p:strVal val="1+#ppt_w/2"/>
                                          </p:val>
                                        </p:tav>
                                        <p:tav tm="100000">
                                          <p:val>
                                            <p:strVal val="#ppt_x"/>
                                          </p:val>
                                        </p:tav>
                                      </p:tavLst>
                                    </p:anim>
                                    <p:anim calcmode="lin" valueType="num">
                                      <p:cBhvr additive="base">
                                        <p:cTn id="710" dur="200" fill="hold"/>
                                        <p:tgtEl>
                                          <p:spTgt spid="246"/>
                                        </p:tgtEl>
                                        <p:attrNameLst>
                                          <p:attrName>ppt_y</p:attrName>
                                        </p:attrNameLst>
                                      </p:cBhvr>
                                      <p:tavLst>
                                        <p:tav tm="0">
                                          <p:val>
                                            <p:strVal val="#ppt_y"/>
                                          </p:val>
                                        </p:tav>
                                        <p:tav tm="100000">
                                          <p:val>
                                            <p:strVal val="#ppt_y"/>
                                          </p:val>
                                        </p:tav>
                                      </p:tavLst>
                                    </p:anim>
                                  </p:childTnLst>
                                </p:cTn>
                              </p:par>
                              <p:par>
                                <p:cTn id="711" presetID="2" presetClass="entr" presetSubtype="2" fill="hold" nodeType="withEffect">
                                  <p:stCondLst>
                                    <p:cond delay="0"/>
                                  </p:stCondLst>
                                  <p:childTnLst>
                                    <p:set>
                                      <p:cBhvr>
                                        <p:cTn id="712" dur="1" fill="hold">
                                          <p:stCondLst>
                                            <p:cond delay="0"/>
                                          </p:stCondLst>
                                        </p:cTn>
                                        <p:tgtEl>
                                          <p:spTgt spid="306"/>
                                        </p:tgtEl>
                                        <p:attrNameLst>
                                          <p:attrName>style.visibility</p:attrName>
                                        </p:attrNameLst>
                                      </p:cBhvr>
                                      <p:to>
                                        <p:strVal val="visible"/>
                                      </p:to>
                                    </p:set>
                                    <p:anim calcmode="lin" valueType="num">
                                      <p:cBhvr additive="base">
                                        <p:cTn id="713" dur="200" fill="hold"/>
                                        <p:tgtEl>
                                          <p:spTgt spid="306"/>
                                        </p:tgtEl>
                                        <p:attrNameLst>
                                          <p:attrName>ppt_x</p:attrName>
                                        </p:attrNameLst>
                                      </p:cBhvr>
                                      <p:tavLst>
                                        <p:tav tm="0">
                                          <p:val>
                                            <p:strVal val="1+#ppt_w/2"/>
                                          </p:val>
                                        </p:tav>
                                        <p:tav tm="100000">
                                          <p:val>
                                            <p:strVal val="#ppt_x"/>
                                          </p:val>
                                        </p:tav>
                                      </p:tavLst>
                                    </p:anim>
                                    <p:anim calcmode="lin" valueType="num">
                                      <p:cBhvr additive="base">
                                        <p:cTn id="714" dur="200" fill="hold"/>
                                        <p:tgtEl>
                                          <p:spTgt spid="306"/>
                                        </p:tgtEl>
                                        <p:attrNameLst>
                                          <p:attrName>ppt_y</p:attrName>
                                        </p:attrNameLst>
                                      </p:cBhvr>
                                      <p:tavLst>
                                        <p:tav tm="0">
                                          <p:val>
                                            <p:strVal val="#ppt_y"/>
                                          </p:val>
                                        </p:tav>
                                        <p:tav tm="100000">
                                          <p:val>
                                            <p:strVal val="#ppt_y"/>
                                          </p:val>
                                        </p:tav>
                                      </p:tavLst>
                                    </p:anim>
                                  </p:childTnLst>
                                </p:cTn>
                              </p:par>
                              <p:par>
                                <p:cTn id="715" presetID="1" presetClass="entr" presetSubtype="0" fill="hold" grpId="0" nodeType="withEffect">
                                  <p:stCondLst>
                                    <p:cond delay="0"/>
                                  </p:stCondLst>
                                  <p:childTnLst>
                                    <p:set>
                                      <p:cBhvr>
                                        <p:cTn id="716" dur="1" fill="hold">
                                          <p:stCondLst>
                                            <p:cond delay="199"/>
                                          </p:stCondLst>
                                        </p:cTn>
                                        <p:tgtEl>
                                          <p:spTgt spid="359"/>
                                        </p:tgtEl>
                                        <p:attrNameLst>
                                          <p:attrName>style.visibility</p:attrName>
                                        </p:attrNameLst>
                                      </p:cBhvr>
                                      <p:to>
                                        <p:strVal val="visible"/>
                                      </p:to>
                                    </p:set>
                                  </p:childTnLst>
                                </p:cTn>
                              </p:par>
                            </p:childTnLst>
                          </p:cTn>
                        </p:par>
                      </p:childTnLst>
                    </p:cTn>
                  </p:par>
                  <p:par>
                    <p:cTn id="717" fill="hold">
                      <p:stCondLst>
                        <p:cond delay="indefinite"/>
                      </p:stCondLst>
                      <p:childTnLst>
                        <p:par>
                          <p:cTn id="718" fill="hold">
                            <p:stCondLst>
                              <p:cond delay="0"/>
                            </p:stCondLst>
                            <p:childTnLst>
                              <p:par>
                                <p:cTn id="719" presetID="2" presetClass="entr" presetSubtype="2" fill="hold" nodeType="clickEffect">
                                  <p:stCondLst>
                                    <p:cond delay="0"/>
                                  </p:stCondLst>
                                  <p:childTnLst>
                                    <p:set>
                                      <p:cBhvr>
                                        <p:cTn id="720" dur="1" fill="hold">
                                          <p:stCondLst>
                                            <p:cond delay="0"/>
                                          </p:stCondLst>
                                        </p:cTn>
                                        <p:tgtEl>
                                          <p:spTgt spid="344"/>
                                        </p:tgtEl>
                                        <p:attrNameLst>
                                          <p:attrName>style.visibility</p:attrName>
                                        </p:attrNameLst>
                                      </p:cBhvr>
                                      <p:to>
                                        <p:strVal val="visible"/>
                                      </p:to>
                                    </p:set>
                                    <p:anim calcmode="lin" valueType="num">
                                      <p:cBhvr additive="base">
                                        <p:cTn id="721" dur="200" fill="hold"/>
                                        <p:tgtEl>
                                          <p:spTgt spid="344"/>
                                        </p:tgtEl>
                                        <p:attrNameLst>
                                          <p:attrName>ppt_x</p:attrName>
                                        </p:attrNameLst>
                                      </p:cBhvr>
                                      <p:tavLst>
                                        <p:tav tm="0">
                                          <p:val>
                                            <p:strVal val="1+#ppt_w/2"/>
                                          </p:val>
                                        </p:tav>
                                        <p:tav tm="100000">
                                          <p:val>
                                            <p:strVal val="#ppt_x"/>
                                          </p:val>
                                        </p:tav>
                                      </p:tavLst>
                                    </p:anim>
                                    <p:anim calcmode="lin" valueType="num">
                                      <p:cBhvr additive="base">
                                        <p:cTn id="722" dur="200" fill="hold"/>
                                        <p:tgtEl>
                                          <p:spTgt spid="344"/>
                                        </p:tgtEl>
                                        <p:attrNameLst>
                                          <p:attrName>ppt_y</p:attrName>
                                        </p:attrNameLst>
                                      </p:cBhvr>
                                      <p:tavLst>
                                        <p:tav tm="0">
                                          <p:val>
                                            <p:strVal val="#ppt_y"/>
                                          </p:val>
                                        </p:tav>
                                        <p:tav tm="100000">
                                          <p:val>
                                            <p:strVal val="#ppt_y"/>
                                          </p:val>
                                        </p:tav>
                                      </p:tavLst>
                                    </p:anim>
                                  </p:childTnLst>
                                </p:cTn>
                              </p:par>
                              <p:par>
                                <p:cTn id="723" presetID="2" presetClass="entr" presetSubtype="2" fill="hold" nodeType="withEffect">
                                  <p:stCondLst>
                                    <p:cond delay="0"/>
                                  </p:stCondLst>
                                  <p:childTnLst>
                                    <p:set>
                                      <p:cBhvr>
                                        <p:cTn id="724" dur="1" fill="hold">
                                          <p:stCondLst>
                                            <p:cond delay="0"/>
                                          </p:stCondLst>
                                        </p:cTn>
                                        <p:tgtEl>
                                          <p:spTgt spid="345"/>
                                        </p:tgtEl>
                                        <p:attrNameLst>
                                          <p:attrName>style.visibility</p:attrName>
                                        </p:attrNameLst>
                                      </p:cBhvr>
                                      <p:to>
                                        <p:strVal val="visible"/>
                                      </p:to>
                                    </p:set>
                                    <p:anim calcmode="lin" valueType="num">
                                      <p:cBhvr additive="base">
                                        <p:cTn id="725" dur="200" fill="hold"/>
                                        <p:tgtEl>
                                          <p:spTgt spid="345"/>
                                        </p:tgtEl>
                                        <p:attrNameLst>
                                          <p:attrName>ppt_x</p:attrName>
                                        </p:attrNameLst>
                                      </p:cBhvr>
                                      <p:tavLst>
                                        <p:tav tm="0">
                                          <p:val>
                                            <p:strVal val="1+#ppt_w/2"/>
                                          </p:val>
                                        </p:tav>
                                        <p:tav tm="100000">
                                          <p:val>
                                            <p:strVal val="#ppt_x"/>
                                          </p:val>
                                        </p:tav>
                                      </p:tavLst>
                                    </p:anim>
                                    <p:anim calcmode="lin" valueType="num">
                                      <p:cBhvr additive="base">
                                        <p:cTn id="726" dur="200" fill="hold"/>
                                        <p:tgtEl>
                                          <p:spTgt spid="345"/>
                                        </p:tgtEl>
                                        <p:attrNameLst>
                                          <p:attrName>ppt_y</p:attrName>
                                        </p:attrNameLst>
                                      </p:cBhvr>
                                      <p:tavLst>
                                        <p:tav tm="0">
                                          <p:val>
                                            <p:strVal val="#ppt_y"/>
                                          </p:val>
                                        </p:tav>
                                        <p:tav tm="100000">
                                          <p:val>
                                            <p:strVal val="#ppt_y"/>
                                          </p:val>
                                        </p:tav>
                                      </p:tavLst>
                                    </p:anim>
                                  </p:childTnLst>
                                </p:cTn>
                              </p:par>
                              <p:par>
                                <p:cTn id="727" presetID="2" presetClass="entr" presetSubtype="2" fill="hold" nodeType="withEffect">
                                  <p:stCondLst>
                                    <p:cond delay="0"/>
                                  </p:stCondLst>
                                  <p:childTnLst>
                                    <p:set>
                                      <p:cBhvr>
                                        <p:cTn id="728" dur="1" fill="hold">
                                          <p:stCondLst>
                                            <p:cond delay="0"/>
                                          </p:stCondLst>
                                        </p:cTn>
                                        <p:tgtEl>
                                          <p:spTgt spid="346"/>
                                        </p:tgtEl>
                                        <p:attrNameLst>
                                          <p:attrName>style.visibility</p:attrName>
                                        </p:attrNameLst>
                                      </p:cBhvr>
                                      <p:to>
                                        <p:strVal val="visible"/>
                                      </p:to>
                                    </p:set>
                                    <p:anim calcmode="lin" valueType="num">
                                      <p:cBhvr additive="base">
                                        <p:cTn id="729" dur="200" fill="hold"/>
                                        <p:tgtEl>
                                          <p:spTgt spid="346"/>
                                        </p:tgtEl>
                                        <p:attrNameLst>
                                          <p:attrName>ppt_x</p:attrName>
                                        </p:attrNameLst>
                                      </p:cBhvr>
                                      <p:tavLst>
                                        <p:tav tm="0">
                                          <p:val>
                                            <p:strVal val="1+#ppt_w/2"/>
                                          </p:val>
                                        </p:tav>
                                        <p:tav tm="100000">
                                          <p:val>
                                            <p:strVal val="#ppt_x"/>
                                          </p:val>
                                        </p:tav>
                                      </p:tavLst>
                                    </p:anim>
                                    <p:anim calcmode="lin" valueType="num">
                                      <p:cBhvr additive="base">
                                        <p:cTn id="730" dur="200" fill="hold"/>
                                        <p:tgtEl>
                                          <p:spTgt spid="346"/>
                                        </p:tgtEl>
                                        <p:attrNameLst>
                                          <p:attrName>ppt_y</p:attrName>
                                        </p:attrNameLst>
                                      </p:cBhvr>
                                      <p:tavLst>
                                        <p:tav tm="0">
                                          <p:val>
                                            <p:strVal val="#ppt_y"/>
                                          </p:val>
                                        </p:tav>
                                        <p:tav tm="100000">
                                          <p:val>
                                            <p:strVal val="#ppt_y"/>
                                          </p:val>
                                        </p:tav>
                                      </p:tavLst>
                                    </p:anim>
                                  </p:childTnLst>
                                </p:cTn>
                              </p:par>
                              <p:par>
                                <p:cTn id="731" presetID="2" presetClass="entr" presetSubtype="2" fill="hold" nodeType="withEffect">
                                  <p:stCondLst>
                                    <p:cond delay="0"/>
                                  </p:stCondLst>
                                  <p:childTnLst>
                                    <p:set>
                                      <p:cBhvr>
                                        <p:cTn id="732" dur="1" fill="hold">
                                          <p:stCondLst>
                                            <p:cond delay="0"/>
                                          </p:stCondLst>
                                        </p:cTn>
                                        <p:tgtEl>
                                          <p:spTgt spid="347"/>
                                        </p:tgtEl>
                                        <p:attrNameLst>
                                          <p:attrName>style.visibility</p:attrName>
                                        </p:attrNameLst>
                                      </p:cBhvr>
                                      <p:to>
                                        <p:strVal val="visible"/>
                                      </p:to>
                                    </p:set>
                                    <p:anim calcmode="lin" valueType="num">
                                      <p:cBhvr additive="base">
                                        <p:cTn id="733" dur="200" fill="hold"/>
                                        <p:tgtEl>
                                          <p:spTgt spid="347"/>
                                        </p:tgtEl>
                                        <p:attrNameLst>
                                          <p:attrName>ppt_x</p:attrName>
                                        </p:attrNameLst>
                                      </p:cBhvr>
                                      <p:tavLst>
                                        <p:tav tm="0">
                                          <p:val>
                                            <p:strVal val="1+#ppt_w/2"/>
                                          </p:val>
                                        </p:tav>
                                        <p:tav tm="100000">
                                          <p:val>
                                            <p:strVal val="#ppt_x"/>
                                          </p:val>
                                        </p:tav>
                                      </p:tavLst>
                                    </p:anim>
                                    <p:anim calcmode="lin" valueType="num">
                                      <p:cBhvr additive="base">
                                        <p:cTn id="734" dur="200" fill="hold"/>
                                        <p:tgtEl>
                                          <p:spTgt spid="347"/>
                                        </p:tgtEl>
                                        <p:attrNameLst>
                                          <p:attrName>ppt_y</p:attrName>
                                        </p:attrNameLst>
                                      </p:cBhvr>
                                      <p:tavLst>
                                        <p:tav tm="0">
                                          <p:val>
                                            <p:strVal val="#ppt_y"/>
                                          </p:val>
                                        </p:tav>
                                        <p:tav tm="100000">
                                          <p:val>
                                            <p:strVal val="#ppt_y"/>
                                          </p:val>
                                        </p:tav>
                                      </p:tavLst>
                                    </p:anim>
                                  </p:childTnLst>
                                </p:cTn>
                              </p:par>
                              <p:par>
                                <p:cTn id="735" presetID="2" presetClass="entr" presetSubtype="2" fill="hold" nodeType="withEffect">
                                  <p:stCondLst>
                                    <p:cond delay="0"/>
                                  </p:stCondLst>
                                  <p:childTnLst>
                                    <p:set>
                                      <p:cBhvr>
                                        <p:cTn id="736" dur="1" fill="hold">
                                          <p:stCondLst>
                                            <p:cond delay="0"/>
                                          </p:stCondLst>
                                        </p:cTn>
                                        <p:tgtEl>
                                          <p:spTgt spid="348"/>
                                        </p:tgtEl>
                                        <p:attrNameLst>
                                          <p:attrName>style.visibility</p:attrName>
                                        </p:attrNameLst>
                                      </p:cBhvr>
                                      <p:to>
                                        <p:strVal val="visible"/>
                                      </p:to>
                                    </p:set>
                                    <p:anim calcmode="lin" valueType="num">
                                      <p:cBhvr additive="base">
                                        <p:cTn id="737" dur="200" fill="hold"/>
                                        <p:tgtEl>
                                          <p:spTgt spid="348"/>
                                        </p:tgtEl>
                                        <p:attrNameLst>
                                          <p:attrName>ppt_x</p:attrName>
                                        </p:attrNameLst>
                                      </p:cBhvr>
                                      <p:tavLst>
                                        <p:tav tm="0">
                                          <p:val>
                                            <p:strVal val="1+#ppt_w/2"/>
                                          </p:val>
                                        </p:tav>
                                        <p:tav tm="100000">
                                          <p:val>
                                            <p:strVal val="#ppt_x"/>
                                          </p:val>
                                        </p:tav>
                                      </p:tavLst>
                                    </p:anim>
                                    <p:anim calcmode="lin" valueType="num">
                                      <p:cBhvr additive="base">
                                        <p:cTn id="738" dur="200" fill="hold"/>
                                        <p:tgtEl>
                                          <p:spTgt spid="348"/>
                                        </p:tgtEl>
                                        <p:attrNameLst>
                                          <p:attrName>ppt_y</p:attrName>
                                        </p:attrNameLst>
                                      </p:cBhvr>
                                      <p:tavLst>
                                        <p:tav tm="0">
                                          <p:val>
                                            <p:strVal val="#ppt_y"/>
                                          </p:val>
                                        </p:tav>
                                        <p:tav tm="100000">
                                          <p:val>
                                            <p:strVal val="#ppt_y"/>
                                          </p:val>
                                        </p:tav>
                                      </p:tavLst>
                                    </p:anim>
                                  </p:childTnLst>
                                </p:cTn>
                              </p:par>
                              <p:par>
                                <p:cTn id="739" presetID="2" presetClass="entr" presetSubtype="2" fill="hold" nodeType="withEffect">
                                  <p:stCondLst>
                                    <p:cond delay="0"/>
                                  </p:stCondLst>
                                  <p:childTnLst>
                                    <p:set>
                                      <p:cBhvr>
                                        <p:cTn id="740" dur="1" fill="hold">
                                          <p:stCondLst>
                                            <p:cond delay="0"/>
                                          </p:stCondLst>
                                        </p:cTn>
                                        <p:tgtEl>
                                          <p:spTgt spid="349"/>
                                        </p:tgtEl>
                                        <p:attrNameLst>
                                          <p:attrName>style.visibility</p:attrName>
                                        </p:attrNameLst>
                                      </p:cBhvr>
                                      <p:to>
                                        <p:strVal val="visible"/>
                                      </p:to>
                                    </p:set>
                                    <p:anim calcmode="lin" valueType="num">
                                      <p:cBhvr additive="base">
                                        <p:cTn id="741" dur="200" fill="hold"/>
                                        <p:tgtEl>
                                          <p:spTgt spid="349"/>
                                        </p:tgtEl>
                                        <p:attrNameLst>
                                          <p:attrName>ppt_x</p:attrName>
                                        </p:attrNameLst>
                                      </p:cBhvr>
                                      <p:tavLst>
                                        <p:tav tm="0">
                                          <p:val>
                                            <p:strVal val="1+#ppt_w/2"/>
                                          </p:val>
                                        </p:tav>
                                        <p:tav tm="100000">
                                          <p:val>
                                            <p:strVal val="#ppt_x"/>
                                          </p:val>
                                        </p:tav>
                                      </p:tavLst>
                                    </p:anim>
                                    <p:anim calcmode="lin" valueType="num">
                                      <p:cBhvr additive="base">
                                        <p:cTn id="742" dur="200" fill="hold"/>
                                        <p:tgtEl>
                                          <p:spTgt spid="349"/>
                                        </p:tgtEl>
                                        <p:attrNameLst>
                                          <p:attrName>ppt_y</p:attrName>
                                        </p:attrNameLst>
                                      </p:cBhvr>
                                      <p:tavLst>
                                        <p:tav tm="0">
                                          <p:val>
                                            <p:strVal val="#ppt_y"/>
                                          </p:val>
                                        </p:tav>
                                        <p:tav tm="100000">
                                          <p:val>
                                            <p:strVal val="#ppt_y"/>
                                          </p:val>
                                        </p:tav>
                                      </p:tavLst>
                                    </p:anim>
                                  </p:childTnLst>
                                </p:cTn>
                              </p:par>
                              <p:par>
                                <p:cTn id="743" presetID="2" presetClass="entr" presetSubtype="2" fill="hold" nodeType="withEffect">
                                  <p:stCondLst>
                                    <p:cond delay="0"/>
                                  </p:stCondLst>
                                  <p:childTnLst>
                                    <p:set>
                                      <p:cBhvr>
                                        <p:cTn id="744" dur="1" fill="hold">
                                          <p:stCondLst>
                                            <p:cond delay="0"/>
                                          </p:stCondLst>
                                        </p:cTn>
                                        <p:tgtEl>
                                          <p:spTgt spid="350"/>
                                        </p:tgtEl>
                                        <p:attrNameLst>
                                          <p:attrName>style.visibility</p:attrName>
                                        </p:attrNameLst>
                                      </p:cBhvr>
                                      <p:to>
                                        <p:strVal val="visible"/>
                                      </p:to>
                                    </p:set>
                                    <p:anim calcmode="lin" valueType="num">
                                      <p:cBhvr additive="base">
                                        <p:cTn id="745" dur="200" fill="hold"/>
                                        <p:tgtEl>
                                          <p:spTgt spid="350"/>
                                        </p:tgtEl>
                                        <p:attrNameLst>
                                          <p:attrName>ppt_x</p:attrName>
                                        </p:attrNameLst>
                                      </p:cBhvr>
                                      <p:tavLst>
                                        <p:tav tm="0">
                                          <p:val>
                                            <p:strVal val="1+#ppt_w/2"/>
                                          </p:val>
                                        </p:tav>
                                        <p:tav tm="100000">
                                          <p:val>
                                            <p:strVal val="#ppt_x"/>
                                          </p:val>
                                        </p:tav>
                                      </p:tavLst>
                                    </p:anim>
                                    <p:anim calcmode="lin" valueType="num">
                                      <p:cBhvr additive="base">
                                        <p:cTn id="746" dur="200" fill="hold"/>
                                        <p:tgtEl>
                                          <p:spTgt spid="350"/>
                                        </p:tgtEl>
                                        <p:attrNameLst>
                                          <p:attrName>ppt_y</p:attrName>
                                        </p:attrNameLst>
                                      </p:cBhvr>
                                      <p:tavLst>
                                        <p:tav tm="0">
                                          <p:val>
                                            <p:strVal val="#ppt_y"/>
                                          </p:val>
                                        </p:tav>
                                        <p:tav tm="100000">
                                          <p:val>
                                            <p:strVal val="#ppt_y"/>
                                          </p:val>
                                        </p:tav>
                                      </p:tavLst>
                                    </p:anim>
                                  </p:childTnLst>
                                </p:cTn>
                              </p:par>
                              <p:par>
                                <p:cTn id="747" presetID="2" presetClass="entr" presetSubtype="2" fill="hold" nodeType="withEffect">
                                  <p:stCondLst>
                                    <p:cond delay="0"/>
                                  </p:stCondLst>
                                  <p:childTnLst>
                                    <p:set>
                                      <p:cBhvr>
                                        <p:cTn id="748" dur="1" fill="hold">
                                          <p:stCondLst>
                                            <p:cond delay="0"/>
                                          </p:stCondLst>
                                        </p:cTn>
                                        <p:tgtEl>
                                          <p:spTgt spid="351"/>
                                        </p:tgtEl>
                                        <p:attrNameLst>
                                          <p:attrName>style.visibility</p:attrName>
                                        </p:attrNameLst>
                                      </p:cBhvr>
                                      <p:to>
                                        <p:strVal val="visible"/>
                                      </p:to>
                                    </p:set>
                                    <p:anim calcmode="lin" valueType="num">
                                      <p:cBhvr additive="base">
                                        <p:cTn id="749" dur="200" fill="hold"/>
                                        <p:tgtEl>
                                          <p:spTgt spid="351"/>
                                        </p:tgtEl>
                                        <p:attrNameLst>
                                          <p:attrName>ppt_x</p:attrName>
                                        </p:attrNameLst>
                                      </p:cBhvr>
                                      <p:tavLst>
                                        <p:tav tm="0">
                                          <p:val>
                                            <p:strVal val="1+#ppt_w/2"/>
                                          </p:val>
                                        </p:tav>
                                        <p:tav tm="100000">
                                          <p:val>
                                            <p:strVal val="#ppt_x"/>
                                          </p:val>
                                        </p:tav>
                                      </p:tavLst>
                                    </p:anim>
                                    <p:anim calcmode="lin" valueType="num">
                                      <p:cBhvr additive="base">
                                        <p:cTn id="750" dur="200" fill="hold"/>
                                        <p:tgtEl>
                                          <p:spTgt spid="351"/>
                                        </p:tgtEl>
                                        <p:attrNameLst>
                                          <p:attrName>ppt_y</p:attrName>
                                        </p:attrNameLst>
                                      </p:cBhvr>
                                      <p:tavLst>
                                        <p:tav tm="0">
                                          <p:val>
                                            <p:strVal val="#ppt_y"/>
                                          </p:val>
                                        </p:tav>
                                        <p:tav tm="100000">
                                          <p:val>
                                            <p:strVal val="#ppt_y"/>
                                          </p:val>
                                        </p:tav>
                                      </p:tavLst>
                                    </p:anim>
                                  </p:childTnLst>
                                </p:cTn>
                              </p:par>
                              <p:par>
                                <p:cTn id="751" presetID="2" presetClass="entr" presetSubtype="2" fill="hold" nodeType="withEffect">
                                  <p:stCondLst>
                                    <p:cond delay="0"/>
                                  </p:stCondLst>
                                  <p:childTnLst>
                                    <p:set>
                                      <p:cBhvr>
                                        <p:cTn id="752" dur="1" fill="hold">
                                          <p:stCondLst>
                                            <p:cond delay="0"/>
                                          </p:stCondLst>
                                        </p:cTn>
                                        <p:tgtEl>
                                          <p:spTgt spid="352"/>
                                        </p:tgtEl>
                                        <p:attrNameLst>
                                          <p:attrName>style.visibility</p:attrName>
                                        </p:attrNameLst>
                                      </p:cBhvr>
                                      <p:to>
                                        <p:strVal val="visible"/>
                                      </p:to>
                                    </p:set>
                                    <p:anim calcmode="lin" valueType="num">
                                      <p:cBhvr additive="base">
                                        <p:cTn id="753" dur="200" fill="hold"/>
                                        <p:tgtEl>
                                          <p:spTgt spid="352"/>
                                        </p:tgtEl>
                                        <p:attrNameLst>
                                          <p:attrName>ppt_x</p:attrName>
                                        </p:attrNameLst>
                                      </p:cBhvr>
                                      <p:tavLst>
                                        <p:tav tm="0">
                                          <p:val>
                                            <p:strVal val="1+#ppt_w/2"/>
                                          </p:val>
                                        </p:tav>
                                        <p:tav tm="100000">
                                          <p:val>
                                            <p:strVal val="#ppt_x"/>
                                          </p:val>
                                        </p:tav>
                                      </p:tavLst>
                                    </p:anim>
                                    <p:anim calcmode="lin" valueType="num">
                                      <p:cBhvr additive="base">
                                        <p:cTn id="754" dur="200" fill="hold"/>
                                        <p:tgtEl>
                                          <p:spTgt spid="352"/>
                                        </p:tgtEl>
                                        <p:attrNameLst>
                                          <p:attrName>ppt_y</p:attrName>
                                        </p:attrNameLst>
                                      </p:cBhvr>
                                      <p:tavLst>
                                        <p:tav tm="0">
                                          <p:val>
                                            <p:strVal val="#ppt_y"/>
                                          </p:val>
                                        </p:tav>
                                        <p:tav tm="100000">
                                          <p:val>
                                            <p:strVal val="#ppt_y"/>
                                          </p:val>
                                        </p:tav>
                                      </p:tavLst>
                                    </p:anim>
                                  </p:childTnLst>
                                </p:cTn>
                              </p:par>
                              <p:par>
                                <p:cTn id="755" presetID="2" presetClass="entr" presetSubtype="2" fill="hold" nodeType="withEffect">
                                  <p:stCondLst>
                                    <p:cond delay="0"/>
                                  </p:stCondLst>
                                  <p:childTnLst>
                                    <p:set>
                                      <p:cBhvr>
                                        <p:cTn id="756" dur="1" fill="hold">
                                          <p:stCondLst>
                                            <p:cond delay="0"/>
                                          </p:stCondLst>
                                        </p:cTn>
                                        <p:tgtEl>
                                          <p:spTgt spid="353"/>
                                        </p:tgtEl>
                                        <p:attrNameLst>
                                          <p:attrName>style.visibility</p:attrName>
                                        </p:attrNameLst>
                                      </p:cBhvr>
                                      <p:to>
                                        <p:strVal val="visible"/>
                                      </p:to>
                                    </p:set>
                                    <p:anim calcmode="lin" valueType="num">
                                      <p:cBhvr additive="base">
                                        <p:cTn id="757" dur="200" fill="hold"/>
                                        <p:tgtEl>
                                          <p:spTgt spid="353"/>
                                        </p:tgtEl>
                                        <p:attrNameLst>
                                          <p:attrName>ppt_x</p:attrName>
                                        </p:attrNameLst>
                                      </p:cBhvr>
                                      <p:tavLst>
                                        <p:tav tm="0">
                                          <p:val>
                                            <p:strVal val="1+#ppt_w/2"/>
                                          </p:val>
                                        </p:tav>
                                        <p:tav tm="100000">
                                          <p:val>
                                            <p:strVal val="#ppt_x"/>
                                          </p:val>
                                        </p:tav>
                                      </p:tavLst>
                                    </p:anim>
                                    <p:anim calcmode="lin" valueType="num">
                                      <p:cBhvr additive="base">
                                        <p:cTn id="758" dur="200" fill="hold"/>
                                        <p:tgtEl>
                                          <p:spTgt spid="353"/>
                                        </p:tgtEl>
                                        <p:attrNameLst>
                                          <p:attrName>ppt_y</p:attrName>
                                        </p:attrNameLst>
                                      </p:cBhvr>
                                      <p:tavLst>
                                        <p:tav tm="0">
                                          <p:val>
                                            <p:strVal val="#ppt_y"/>
                                          </p:val>
                                        </p:tav>
                                        <p:tav tm="100000">
                                          <p:val>
                                            <p:strVal val="#ppt_y"/>
                                          </p:val>
                                        </p:tav>
                                      </p:tavLst>
                                    </p:anim>
                                  </p:childTnLst>
                                </p:cTn>
                              </p:par>
                              <p:par>
                                <p:cTn id="759" presetID="2" presetClass="entr" presetSubtype="2" fill="hold" nodeType="withEffect">
                                  <p:stCondLst>
                                    <p:cond delay="0"/>
                                  </p:stCondLst>
                                  <p:childTnLst>
                                    <p:set>
                                      <p:cBhvr>
                                        <p:cTn id="760" dur="1" fill="hold">
                                          <p:stCondLst>
                                            <p:cond delay="0"/>
                                          </p:stCondLst>
                                        </p:cTn>
                                        <p:tgtEl>
                                          <p:spTgt spid="354"/>
                                        </p:tgtEl>
                                        <p:attrNameLst>
                                          <p:attrName>style.visibility</p:attrName>
                                        </p:attrNameLst>
                                      </p:cBhvr>
                                      <p:to>
                                        <p:strVal val="visible"/>
                                      </p:to>
                                    </p:set>
                                    <p:anim calcmode="lin" valueType="num">
                                      <p:cBhvr additive="base">
                                        <p:cTn id="761" dur="200" fill="hold"/>
                                        <p:tgtEl>
                                          <p:spTgt spid="354"/>
                                        </p:tgtEl>
                                        <p:attrNameLst>
                                          <p:attrName>ppt_x</p:attrName>
                                        </p:attrNameLst>
                                      </p:cBhvr>
                                      <p:tavLst>
                                        <p:tav tm="0">
                                          <p:val>
                                            <p:strVal val="1+#ppt_w/2"/>
                                          </p:val>
                                        </p:tav>
                                        <p:tav tm="100000">
                                          <p:val>
                                            <p:strVal val="#ppt_x"/>
                                          </p:val>
                                        </p:tav>
                                      </p:tavLst>
                                    </p:anim>
                                    <p:anim calcmode="lin" valueType="num">
                                      <p:cBhvr additive="base">
                                        <p:cTn id="762" dur="200" fill="hold"/>
                                        <p:tgtEl>
                                          <p:spTgt spid="354"/>
                                        </p:tgtEl>
                                        <p:attrNameLst>
                                          <p:attrName>ppt_y</p:attrName>
                                        </p:attrNameLst>
                                      </p:cBhvr>
                                      <p:tavLst>
                                        <p:tav tm="0">
                                          <p:val>
                                            <p:strVal val="#ppt_y"/>
                                          </p:val>
                                        </p:tav>
                                        <p:tav tm="100000">
                                          <p:val>
                                            <p:strVal val="#ppt_y"/>
                                          </p:val>
                                        </p:tav>
                                      </p:tavLst>
                                    </p:anim>
                                  </p:childTnLst>
                                </p:cTn>
                              </p:par>
                              <p:par>
                                <p:cTn id="763" presetID="2" presetClass="entr" presetSubtype="2" fill="hold" nodeType="withEffect">
                                  <p:stCondLst>
                                    <p:cond delay="0"/>
                                  </p:stCondLst>
                                  <p:childTnLst>
                                    <p:set>
                                      <p:cBhvr>
                                        <p:cTn id="764" dur="1" fill="hold">
                                          <p:stCondLst>
                                            <p:cond delay="0"/>
                                          </p:stCondLst>
                                        </p:cTn>
                                        <p:tgtEl>
                                          <p:spTgt spid="355"/>
                                        </p:tgtEl>
                                        <p:attrNameLst>
                                          <p:attrName>style.visibility</p:attrName>
                                        </p:attrNameLst>
                                      </p:cBhvr>
                                      <p:to>
                                        <p:strVal val="visible"/>
                                      </p:to>
                                    </p:set>
                                    <p:anim calcmode="lin" valueType="num">
                                      <p:cBhvr additive="base">
                                        <p:cTn id="765" dur="200" fill="hold"/>
                                        <p:tgtEl>
                                          <p:spTgt spid="355"/>
                                        </p:tgtEl>
                                        <p:attrNameLst>
                                          <p:attrName>ppt_x</p:attrName>
                                        </p:attrNameLst>
                                      </p:cBhvr>
                                      <p:tavLst>
                                        <p:tav tm="0">
                                          <p:val>
                                            <p:strVal val="1+#ppt_w/2"/>
                                          </p:val>
                                        </p:tav>
                                        <p:tav tm="100000">
                                          <p:val>
                                            <p:strVal val="#ppt_x"/>
                                          </p:val>
                                        </p:tav>
                                      </p:tavLst>
                                    </p:anim>
                                    <p:anim calcmode="lin" valueType="num">
                                      <p:cBhvr additive="base">
                                        <p:cTn id="766" dur="200" fill="hold"/>
                                        <p:tgtEl>
                                          <p:spTgt spid="355"/>
                                        </p:tgtEl>
                                        <p:attrNameLst>
                                          <p:attrName>ppt_y</p:attrName>
                                        </p:attrNameLst>
                                      </p:cBhvr>
                                      <p:tavLst>
                                        <p:tav tm="0">
                                          <p:val>
                                            <p:strVal val="#ppt_y"/>
                                          </p:val>
                                        </p:tav>
                                        <p:tav tm="100000">
                                          <p:val>
                                            <p:strVal val="#ppt_y"/>
                                          </p:val>
                                        </p:tav>
                                      </p:tavLst>
                                    </p:anim>
                                  </p:childTnLst>
                                </p:cTn>
                              </p:par>
                              <p:par>
                                <p:cTn id="767" presetID="2" presetClass="entr" presetSubtype="2" fill="hold" nodeType="withEffect">
                                  <p:stCondLst>
                                    <p:cond delay="0"/>
                                  </p:stCondLst>
                                  <p:childTnLst>
                                    <p:set>
                                      <p:cBhvr>
                                        <p:cTn id="768" dur="1" fill="hold">
                                          <p:stCondLst>
                                            <p:cond delay="0"/>
                                          </p:stCondLst>
                                        </p:cTn>
                                        <p:tgtEl>
                                          <p:spTgt spid="356"/>
                                        </p:tgtEl>
                                        <p:attrNameLst>
                                          <p:attrName>style.visibility</p:attrName>
                                        </p:attrNameLst>
                                      </p:cBhvr>
                                      <p:to>
                                        <p:strVal val="visible"/>
                                      </p:to>
                                    </p:set>
                                    <p:anim calcmode="lin" valueType="num">
                                      <p:cBhvr additive="base">
                                        <p:cTn id="769" dur="200" fill="hold"/>
                                        <p:tgtEl>
                                          <p:spTgt spid="356"/>
                                        </p:tgtEl>
                                        <p:attrNameLst>
                                          <p:attrName>ppt_x</p:attrName>
                                        </p:attrNameLst>
                                      </p:cBhvr>
                                      <p:tavLst>
                                        <p:tav tm="0">
                                          <p:val>
                                            <p:strVal val="1+#ppt_w/2"/>
                                          </p:val>
                                        </p:tav>
                                        <p:tav tm="100000">
                                          <p:val>
                                            <p:strVal val="#ppt_x"/>
                                          </p:val>
                                        </p:tav>
                                      </p:tavLst>
                                    </p:anim>
                                    <p:anim calcmode="lin" valueType="num">
                                      <p:cBhvr additive="base">
                                        <p:cTn id="770" dur="200" fill="hold"/>
                                        <p:tgtEl>
                                          <p:spTgt spid="356"/>
                                        </p:tgtEl>
                                        <p:attrNameLst>
                                          <p:attrName>ppt_y</p:attrName>
                                        </p:attrNameLst>
                                      </p:cBhvr>
                                      <p:tavLst>
                                        <p:tav tm="0">
                                          <p:val>
                                            <p:strVal val="#ppt_y"/>
                                          </p:val>
                                        </p:tav>
                                        <p:tav tm="100000">
                                          <p:val>
                                            <p:strVal val="#ppt_y"/>
                                          </p:val>
                                        </p:tav>
                                      </p:tavLst>
                                    </p:anim>
                                  </p:childTnLst>
                                </p:cTn>
                              </p:par>
                            </p:childTnLst>
                          </p:cTn>
                        </p:par>
                        <p:par>
                          <p:cTn id="771" fill="hold">
                            <p:stCondLst>
                              <p:cond delay="200"/>
                            </p:stCondLst>
                            <p:childTnLst>
                              <p:par>
                                <p:cTn id="772" presetID="1" presetClass="entr" presetSubtype="0" fill="hold" grpId="0" nodeType="afterEffect">
                                  <p:stCondLst>
                                    <p:cond delay="0"/>
                                  </p:stCondLst>
                                  <p:childTnLst>
                                    <p:set>
                                      <p:cBhvr>
                                        <p:cTn id="773" dur="1" fill="hold">
                                          <p:stCondLst>
                                            <p:cond delay="199"/>
                                          </p:stCondLst>
                                        </p:cTn>
                                        <p:tgtEl>
                                          <p:spTgt spid="360"/>
                                        </p:tgtEl>
                                        <p:attrNameLst>
                                          <p:attrName>style.visibility</p:attrName>
                                        </p:attrNameLst>
                                      </p:cBhvr>
                                      <p:to>
                                        <p:strVal val="visible"/>
                                      </p:to>
                                    </p:set>
                                  </p:childTnLst>
                                </p:cTn>
                              </p:par>
                            </p:childTnLst>
                          </p:cTn>
                        </p:par>
                      </p:childTnLst>
                    </p:cTn>
                  </p:par>
                  <p:par>
                    <p:cTn id="774" fill="hold">
                      <p:stCondLst>
                        <p:cond delay="indefinite"/>
                      </p:stCondLst>
                      <p:childTnLst>
                        <p:par>
                          <p:cTn id="775" fill="hold">
                            <p:stCondLst>
                              <p:cond delay="0"/>
                            </p:stCondLst>
                            <p:childTnLst>
                              <p:par>
                                <p:cTn id="776" presetID="2" presetClass="entr" presetSubtype="2" fill="hold" nodeType="clickEffect">
                                  <p:stCondLst>
                                    <p:cond delay="0"/>
                                  </p:stCondLst>
                                  <p:childTnLst>
                                    <p:set>
                                      <p:cBhvr>
                                        <p:cTn id="777" dur="1" fill="hold">
                                          <p:stCondLst>
                                            <p:cond delay="0"/>
                                          </p:stCondLst>
                                        </p:cTn>
                                        <p:tgtEl>
                                          <p:spTgt spid="145"/>
                                        </p:tgtEl>
                                        <p:attrNameLst>
                                          <p:attrName>style.visibility</p:attrName>
                                        </p:attrNameLst>
                                      </p:cBhvr>
                                      <p:to>
                                        <p:strVal val="visible"/>
                                      </p:to>
                                    </p:set>
                                    <p:anim calcmode="lin" valueType="num">
                                      <p:cBhvr additive="base">
                                        <p:cTn id="778" dur="200" fill="hold"/>
                                        <p:tgtEl>
                                          <p:spTgt spid="145"/>
                                        </p:tgtEl>
                                        <p:attrNameLst>
                                          <p:attrName>ppt_x</p:attrName>
                                        </p:attrNameLst>
                                      </p:cBhvr>
                                      <p:tavLst>
                                        <p:tav tm="0">
                                          <p:val>
                                            <p:strVal val="1+#ppt_w/2"/>
                                          </p:val>
                                        </p:tav>
                                        <p:tav tm="100000">
                                          <p:val>
                                            <p:strVal val="#ppt_x"/>
                                          </p:val>
                                        </p:tav>
                                      </p:tavLst>
                                    </p:anim>
                                    <p:anim calcmode="lin" valueType="num">
                                      <p:cBhvr additive="base">
                                        <p:cTn id="779" dur="200" fill="hold"/>
                                        <p:tgtEl>
                                          <p:spTgt spid="145"/>
                                        </p:tgtEl>
                                        <p:attrNameLst>
                                          <p:attrName>ppt_y</p:attrName>
                                        </p:attrNameLst>
                                      </p:cBhvr>
                                      <p:tavLst>
                                        <p:tav tm="0">
                                          <p:val>
                                            <p:strVal val="#ppt_y"/>
                                          </p:val>
                                        </p:tav>
                                        <p:tav tm="100000">
                                          <p:val>
                                            <p:strVal val="#ppt_y"/>
                                          </p:val>
                                        </p:tav>
                                      </p:tavLst>
                                    </p:anim>
                                  </p:childTnLst>
                                </p:cTn>
                              </p:par>
                              <p:par>
                                <p:cTn id="780" presetID="2" presetClass="entr" presetSubtype="2" fill="hold" nodeType="withEffect">
                                  <p:stCondLst>
                                    <p:cond delay="0"/>
                                  </p:stCondLst>
                                  <p:childTnLst>
                                    <p:set>
                                      <p:cBhvr>
                                        <p:cTn id="781" dur="1" fill="hold">
                                          <p:stCondLst>
                                            <p:cond delay="0"/>
                                          </p:stCondLst>
                                        </p:cTn>
                                        <p:tgtEl>
                                          <p:spTgt spid="74"/>
                                        </p:tgtEl>
                                        <p:attrNameLst>
                                          <p:attrName>style.visibility</p:attrName>
                                        </p:attrNameLst>
                                      </p:cBhvr>
                                      <p:to>
                                        <p:strVal val="visible"/>
                                      </p:to>
                                    </p:set>
                                    <p:anim calcmode="lin" valueType="num">
                                      <p:cBhvr additive="base">
                                        <p:cTn id="782" dur="200" fill="hold"/>
                                        <p:tgtEl>
                                          <p:spTgt spid="74"/>
                                        </p:tgtEl>
                                        <p:attrNameLst>
                                          <p:attrName>ppt_x</p:attrName>
                                        </p:attrNameLst>
                                      </p:cBhvr>
                                      <p:tavLst>
                                        <p:tav tm="0">
                                          <p:val>
                                            <p:strVal val="1+#ppt_w/2"/>
                                          </p:val>
                                        </p:tav>
                                        <p:tav tm="100000">
                                          <p:val>
                                            <p:strVal val="#ppt_x"/>
                                          </p:val>
                                        </p:tav>
                                      </p:tavLst>
                                    </p:anim>
                                    <p:anim calcmode="lin" valueType="num">
                                      <p:cBhvr additive="base">
                                        <p:cTn id="783" dur="200" fill="hold"/>
                                        <p:tgtEl>
                                          <p:spTgt spid="74"/>
                                        </p:tgtEl>
                                        <p:attrNameLst>
                                          <p:attrName>ppt_y</p:attrName>
                                        </p:attrNameLst>
                                      </p:cBhvr>
                                      <p:tavLst>
                                        <p:tav tm="0">
                                          <p:val>
                                            <p:strVal val="#ppt_y"/>
                                          </p:val>
                                        </p:tav>
                                        <p:tav tm="100000">
                                          <p:val>
                                            <p:strVal val="#ppt_y"/>
                                          </p:val>
                                        </p:tav>
                                      </p:tavLst>
                                    </p:anim>
                                  </p:childTnLst>
                                </p:cTn>
                              </p:par>
                            </p:childTnLst>
                          </p:cTn>
                        </p:par>
                        <p:par>
                          <p:cTn id="784" fill="hold">
                            <p:stCondLst>
                              <p:cond delay="200"/>
                            </p:stCondLst>
                            <p:childTnLst>
                              <p:par>
                                <p:cTn id="785" presetID="2" presetClass="entr" presetSubtype="2" fill="hold" nodeType="afterEffect">
                                  <p:stCondLst>
                                    <p:cond delay="0"/>
                                  </p:stCondLst>
                                  <p:childTnLst>
                                    <p:set>
                                      <p:cBhvr>
                                        <p:cTn id="786" dur="1" fill="hold">
                                          <p:stCondLst>
                                            <p:cond delay="0"/>
                                          </p:stCondLst>
                                        </p:cTn>
                                        <p:tgtEl>
                                          <p:spTgt spid="57"/>
                                        </p:tgtEl>
                                        <p:attrNameLst>
                                          <p:attrName>style.visibility</p:attrName>
                                        </p:attrNameLst>
                                      </p:cBhvr>
                                      <p:to>
                                        <p:strVal val="visible"/>
                                      </p:to>
                                    </p:set>
                                    <p:anim calcmode="lin" valueType="num">
                                      <p:cBhvr additive="base">
                                        <p:cTn id="787" dur="200" fill="hold"/>
                                        <p:tgtEl>
                                          <p:spTgt spid="57"/>
                                        </p:tgtEl>
                                        <p:attrNameLst>
                                          <p:attrName>ppt_x</p:attrName>
                                        </p:attrNameLst>
                                      </p:cBhvr>
                                      <p:tavLst>
                                        <p:tav tm="0">
                                          <p:val>
                                            <p:strVal val="1+#ppt_w/2"/>
                                          </p:val>
                                        </p:tav>
                                        <p:tav tm="100000">
                                          <p:val>
                                            <p:strVal val="#ppt_x"/>
                                          </p:val>
                                        </p:tav>
                                      </p:tavLst>
                                    </p:anim>
                                    <p:anim calcmode="lin" valueType="num">
                                      <p:cBhvr additive="base">
                                        <p:cTn id="788" dur="200" fill="hold"/>
                                        <p:tgtEl>
                                          <p:spTgt spid="57"/>
                                        </p:tgtEl>
                                        <p:attrNameLst>
                                          <p:attrName>ppt_y</p:attrName>
                                        </p:attrNameLst>
                                      </p:cBhvr>
                                      <p:tavLst>
                                        <p:tav tm="0">
                                          <p:val>
                                            <p:strVal val="#ppt_y"/>
                                          </p:val>
                                        </p:tav>
                                        <p:tav tm="100000">
                                          <p:val>
                                            <p:strVal val="#ppt_y"/>
                                          </p:val>
                                        </p:tav>
                                      </p:tavLst>
                                    </p:anim>
                                  </p:childTnLst>
                                </p:cTn>
                              </p:par>
                              <p:par>
                                <p:cTn id="789" presetID="2" presetClass="entr" presetSubtype="2" fill="hold" nodeType="withEffect">
                                  <p:stCondLst>
                                    <p:cond delay="0"/>
                                  </p:stCondLst>
                                  <p:childTnLst>
                                    <p:set>
                                      <p:cBhvr>
                                        <p:cTn id="790" dur="1" fill="hold">
                                          <p:stCondLst>
                                            <p:cond delay="0"/>
                                          </p:stCondLst>
                                        </p:cTn>
                                        <p:tgtEl>
                                          <p:spTgt spid="58"/>
                                        </p:tgtEl>
                                        <p:attrNameLst>
                                          <p:attrName>style.visibility</p:attrName>
                                        </p:attrNameLst>
                                      </p:cBhvr>
                                      <p:to>
                                        <p:strVal val="visible"/>
                                      </p:to>
                                    </p:set>
                                    <p:anim calcmode="lin" valueType="num">
                                      <p:cBhvr additive="base">
                                        <p:cTn id="791" dur="200" fill="hold"/>
                                        <p:tgtEl>
                                          <p:spTgt spid="58"/>
                                        </p:tgtEl>
                                        <p:attrNameLst>
                                          <p:attrName>ppt_x</p:attrName>
                                        </p:attrNameLst>
                                      </p:cBhvr>
                                      <p:tavLst>
                                        <p:tav tm="0">
                                          <p:val>
                                            <p:strVal val="1+#ppt_w/2"/>
                                          </p:val>
                                        </p:tav>
                                        <p:tav tm="100000">
                                          <p:val>
                                            <p:strVal val="#ppt_x"/>
                                          </p:val>
                                        </p:tav>
                                      </p:tavLst>
                                    </p:anim>
                                    <p:anim calcmode="lin" valueType="num">
                                      <p:cBhvr additive="base">
                                        <p:cTn id="792" dur="200" fill="hold"/>
                                        <p:tgtEl>
                                          <p:spTgt spid="58"/>
                                        </p:tgtEl>
                                        <p:attrNameLst>
                                          <p:attrName>ppt_y</p:attrName>
                                        </p:attrNameLst>
                                      </p:cBhvr>
                                      <p:tavLst>
                                        <p:tav tm="0">
                                          <p:val>
                                            <p:strVal val="#ppt_y"/>
                                          </p:val>
                                        </p:tav>
                                        <p:tav tm="100000">
                                          <p:val>
                                            <p:strVal val="#ppt_y"/>
                                          </p:val>
                                        </p:tav>
                                      </p:tavLst>
                                    </p:anim>
                                  </p:childTnLst>
                                </p:cTn>
                              </p:par>
                              <p:par>
                                <p:cTn id="793" presetID="2" presetClass="entr" presetSubtype="2" fill="hold" nodeType="withEffect">
                                  <p:stCondLst>
                                    <p:cond delay="0"/>
                                  </p:stCondLst>
                                  <p:childTnLst>
                                    <p:set>
                                      <p:cBhvr>
                                        <p:cTn id="794" dur="1" fill="hold">
                                          <p:stCondLst>
                                            <p:cond delay="0"/>
                                          </p:stCondLst>
                                        </p:cTn>
                                        <p:tgtEl>
                                          <p:spTgt spid="59"/>
                                        </p:tgtEl>
                                        <p:attrNameLst>
                                          <p:attrName>style.visibility</p:attrName>
                                        </p:attrNameLst>
                                      </p:cBhvr>
                                      <p:to>
                                        <p:strVal val="visible"/>
                                      </p:to>
                                    </p:set>
                                    <p:anim calcmode="lin" valueType="num">
                                      <p:cBhvr additive="base">
                                        <p:cTn id="795" dur="200" fill="hold"/>
                                        <p:tgtEl>
                                          <p:spTgt spid="59"/>
                                        </p:tgtEl>
                                        <p:attrNameLst>
                                          <p:attrName>ppt_x</p:attrName>
                                        </p:attrNameLst>
                                      </p:cBhvr>
                                      <p:tavLst>
                                        <p:tav tm="0">
                                          <p:val>
                                            <p:strVal val="1+#ppt_w/2"/>
                                          </p:val>
                                        </p:tav>
                                        <p:tav tm="100000">
                                          <p:val>
                                            <p:strVal val="#ppt_x"/>
                                          </p:val>
                                        </p:tav>
                                      </p:tavLst>
                                    </p:anim>
                                    <p:anim calcmode="lin" valueType="num">
                                      <p:cBhvr additive="base">
                                        <p:cTn id="796" dur="200" fill="hold"/>
                                        <p:tgtEl>
                                          <p:spTgt spid="59"/>
                                        </p:tgtEl>
                                        <p:attrNameLst>
                                          <p:attrName>ppt_y</p:attrName>
                                        </p:attrNameLst>
                                      </p:cBhvr>
                                      <p:tavLst>
                                        <p:tav tm="0">
                                          <p:val>
                                            <p:strVal val="#ppt_y"/>
                                          </p:val>
                                        </p:tav>
                                        <p:tav tm="100000">
                                          <p:val>
                                            <p:strVal val="#ppt_y"/>
                                          </p:val>
                                        </p:tav>
                                      </p:tavLst>
                                    </p:anim>
                                  </p:childTnLst>
                                </p:cTn>
                              </p:par>
                              <p:par>
                                <p:cTn id="797" presetID="2" presetClass="entr" presetSubtype="2" fill="hold" nodeType="withEffect">
                                  <p:stCondLst>
                                    <p:cond delay="0"/>
                                  </p:stCondLst>
                                  <p:childTnLst>
                                    <p:set>
                                      <p:cBhvr>
                                        <p:cTn id="798" dur="1" fill="hold">
                                          <p:stCondLst>
                                            <p:cond delay="0"/>
                                          </p:stCondLst>
                                        </p:cTn>
                                        <p:tgtEl>
                                          <p:spTgt spid="60"/>
                                        </p:tgtEl>
                                        <p:attrNameLst>
                                          <p:attrName>style.visibility</p:attrName>
                                        </p:attrNameLst>
                                      </p:cBhvr>
                                      <p:to>
                                        <p:strVal val="visible"/>
                                      </p:to>
                                    </p:set>
                                    <p:anim calcmode="lin" valueType="num">
                                      <p:cBhvr additive="base">
                                        <p:cTn id="799" dur="200" fill="hold"/>
                                        <p:tgtEl>
                                          <p:spTgt spid="60"/>
                                        </p:tgtEl>
                                        <p:attrNameLst>
                                          <p:attrName>ppt_x</p:attrName>
                                        </p:attrNameLst>
                                      </p:cBhvr>
                                      <p:tavLst>
                                        <p:tav tm="0">
                                          <p:val>
                                            <p:strVal val="1+#ppt_w/2"/>
                                          </p:val>
                                        </p:tav>
                                        <p:tav tm="100000">
                                          <p:val>
                                            <p:strVal val="#ppt_x"/>
                                          </p:val>
                                        </p:tav>
                                      </p:tavLst>
                                    </p:anim>
                                    <p:anim calcmode="lin" valueType="num">
                                      <p:cBhvr additive="base">
                                        <p:cTn id="800" dur="200" fill="hold"/>
                                        <p:tgtEl>
                                          <p:spTgt spid="60"/>
                                        </p:tgtEl>
                                        <p:attrNameLst>
                                          <p:attrName>ppt_y</p:attrName>
                                        </p:attrNameLst>
                                      </p:cBhvr>
                                      <p:tavLst>
                                        <p:tav tm="0">
                                          <p:val>
                                            <p:strVal val="#ppt_y"/>
                                          </p:val>
                                        </p:tav>
                                        <p:tav tm="100000">
                                          <p:val>
                                            <p:strVal val="#ppt_y"/>
                                          </p:val>
                                        </p:tav>
                                      </p:tavLst>
                                    </p:anim>
                                  </p:childTnLst>
                                </p:cTn>
                              </p:par>
                              <p:par>
                                <p:cTn id="801" presetID="2" presetClass="entr" presetSubtype="2" fill="hold" nodeType="withEffect">
                                  <p:stCondLst>
                                    <p:cond delay="0"/>
                                  </p:stCondLst>
                                  <p:childTnLst>
                                    <p:set>
                                      <p:cBhvr>
                                        <p:cTn id="802" dur="1" fill="hold">
                                          <p:stCondLst>
                                            <p:cond delay="0"/>
                                          </p:stCondLst>
                                        </p:cTn>
                                        <p:tgtEl>
                                          <p:spTgt spid="61"/>
                                        </p:tgtEl>
                                        <p:attrNameLst>
                                          <p:attrName>style.visibility</p:attrName>
                                        </p:attrNameLst>
                                      </p:cBhvr>
                                      <p:to>
                                        <p:strVal val="visible"/>
                                      </p:to>
                                    </p:set>
                                    <p:anim calcmode="lin" valueType="num">
                                      <p:cBhvr additive="base">
                                        <p:cTn id="803" dur="200" fill="hold"/>
                                        <p:tgtEl>
                                          <p:spTgt spid="61"/>
                                        </p:tgtEl>
                                        <p:attrNameLst>
                                          <p:attrName>ppt_x</p:attrName>
                                        </p:attrNameLst>
                                      </p:cBhvr>
                                      <p:tavLst>
                                        <p:tav tm="0">
                                          <p:val>
                                            <p:strVal val="1+#ppt_w/2"/>
                                          </p:val>
                                        </p:tav>
                                        <p:tav tm="100000">
                                          <p:val>
                                            <p:strVal val="#ppt_x"/>
                                          </p:val>
                                        </p:tav>
                                      </p:tavLst>
                                    </p:anim>
                                    <p:anim calcmode="lin" valueType="num">
                                      <p:cBhvr additive="base">
                                        <p:cTn id="804" dur="200" fill="hold"/>
                                        <p:tgtEl>
                                          <p:spTgt spid="61"/>
                                        </p:tgtEl>
                                        <p:attrNameLst>
                                          <p:attrName>ppt_y</p:attrName>
                                        </p:attrNameLst>
                                      </p:cBhvr>
                                      <p:tavLst>
                                        <p:tav tm="0">
                                          <p:val>
                                            <p:strVal val="#ppt_y"/>
                                          </p:val>
                                        </p:tav>
                                        <p:tav tm="100000">
                                          <p:val>
                                            <p:strVal val="#ppt_y"/>
                                          </p:val>
                                        </p:tav>
                                      </p:tavLst>
                                    </p:anim>
                                  </p:childTnLst>
                                </p:cTn>
                              </p:par>
                              <p:par>
                                <p:cTn id="805" presetID="2" presetClass="entr" presetSubtype="2" fill="hold" nodeType="withEffect">
                                  <p:stCondLst>
                                    <p:cond delay="0"/>
                                  </p:stCondLst>
                                  <p:childTnLst>
                                    <p:set>
                                      <p:cBhvr>
                                        <p:cTn id="806" dur="1" fill="hold">
                                          <p:stCondLst>
                                            <p:cond delay="0"/>
                                          </p:stCondLst>
                                        </p:cTn>
                                        <p:tgtEl>
                                          <p:spTgt spid="62"/>
                                        </p:tgtEl>
                                        <p:attrNameLst>
                                          <p:attrName>style.visibility</p:attrName>
                                        </p:attrNameLst>
                                      </p:cBhvr>
                                      <p:to>
                                        <p:strVal val="visible"/>
                                      </p:to>
                                    </p:set>
                                    <p:anim calcmode="lin" valueType="num">
                                      <p:cBhvr additive="base">
                                        <p:cTn id="807" dur="200" fill="hold"/>
                                        <p:tgtEl>
                                          <p:spTgt spid="62"/>
                                        </p:tgtEl>
                                        <p:attrNameLst>
                                          <p:attrName>ppt_x</p:attrName>
                                        </p:attrNameLst>
                                      </p:cBhvr>
                                      <p:tavLst>
                                        <p:tav tm="0">
                                          <p:val>
                                            <p:strVal val="1+#ppt_w/2"/>
                                          </p:val>
                                        </p:tav>
                                        <p:tav tm="100000">
                                          <p:val>
                                            <p:strVal val="#ppt_x"/>
                                          </p:val>
                                        </p:tav>
                                      </p:tavLst>
                                    </p:anim>
                                    <p:anim calcmode="lin" valueType="num">
                                      <p:cBhvr additive="base">
                                        <p:cTn id="808" dur="200" fill="hold"/>
                                        <p:tgtEl>
                                          <p:spTgt spid="62"/>
                                        </p:tgtEl>
                                        <p:attrNameLst>
                                          <p:attrName>ppt_y</p:attrName>
                                        </p:attrNameLst>
                                      </p:cBhvr>
                                      <p:tavLst>
                                        <p:tav tm="0">
                                          <p:val>
                                            <p:strVal val="#ppt_y"/>
                                          </p:val>
                                        </p:tav>
                                        <p:tav tm="100000">
                                          <p:val>
                                            <p:strVal val="#ppt_y"/>
                                          </p:val>
                                        </p:tav>
                                      </p:tavLst>
                                    </p:anim>
                                  </p:childTnLst>
                                </p:cTn>
                              </p:par>
                              <p:par>
                                <p:cTn id="809" presetID="2" presetClass="entr" presetSubtype="2" fill="hold" nodeType="withEffect">
                                  <p:stCondLst>
                                    <p:cond delay="0"/>
                                  </p:stCondLst>
                                  <p:childTnLst>
                                    <p:set>
                                      <p:cBhvr>
                                        <p:cTn id="810" dur="1" fill="hold">
                                          <p:stCondLst>
                                            <p:cond delay="0"/>
                                          </p:stCondLst>
                                        </p:cTn>
                                        <p:tgtEl>
                                          <p:spTgt spid="63"/>
                                        </p:tgtEl>
                                        <p:attrNameLst>
                                          <p:attrName>style.visibility</p:attrName>
                                        </p:attrNameLst>
                                      </p:cBhvr>
                                      <p:to>
                                        <p:strVal val="visible"/>
                                      </p:to>
                                    </p:set>
                                    <p:anim calcmode="lin" valueType="num">
                                      <p:cBhvr additive="base">
                                        <p:cTn id="811" dur="200" fill="hold"/>
                                        <p:tgtEl>
                                          <p:spTgt spid="63"/>
                                        </p:tgtEl>
                                        <p:attrNameLst>
                                          <p:attrName>ppt_x</p:attrName>
                                        </p:attrNameLst>
                                      </p:cBhvr>
                                      <p:tavLst>
                                        <p:tav tm="0">
                                          <p:val>
                                            <p:strVal val="1+#ppt_w/2"/>
                                          </p:val>
                                        </p:tav>
                                        <p:tav tm="100000">
                                          <p:val>
                                            <p:strVal val="#ppt_x"/>
                                          </p:val>
                                        </p:tav>
                                      </p:tavLst>
                                    </p:anim>
                                    <p:anim calcmode="lin" valueType="num">
                                      <p:cBhvr additive="base">
                                        <p:cTn id="812" dur="200" fill="hold"/>
                                        <p:tgtEl>
                                          <p:spTgt spid="63"/>
                                        </p:tgtEl>
                                        <p:attrNameLst>
                                          <p:attrName>ppt_y</p:attrName>
                                        </p:attrNameLst>
                                      </p:cBhvr>
                                      <p:tavLst>
                                        <p:tav tm="0">
                                          <p:val>
                                            <p:strVal val="#ppt_y"/>
                                          </p:val>
                                        </p:tav>
                                        <p:tav tm="100000">
                                          <p:val>
                                            <p:strVal val="#ppt_y"/>
                                          </p:val>
                                        </p:tav>
                                      </p:tavLst>
                                    </p:anim>
                                  </p:childTnLst>
                                </p:cTn>
                              </p:par>
                              <p:par>
                                <p:cTn id="813" presetID="2" presetClass="entr" presetSubtype="2" fill="hold" nodeType="withEffect">
                                  <p:stCondLst>
                                    <p:cond delay="0"/>
                                  </p:stCondLst>
                                  <p:childTnLst>
                                    <p:set>
                                      <p:cBhvr>
                                        <p:cTn id="814" dur="1" fill="hold">
                                          <p:stCondLst>
                                            <p:cond delay="0"/>
                                          </p:stCondLst>
                                        </p:cTn>
                                        <p:tgtEl>
                                          <p:spTgt spid="64"/>
                                        </p:tgtEl>
                                        <p:attrNameLst>
                                          <p:attrName>style.visibility</p:attrName>
                                        </p:attrNameLst>
                                      </p:cBhvr>
                                      <p:to>
                                        <p:strVal val="visible"/>
                                      </p:to>
                                    </p:set>
                                    <p:anim calcmode="lin" valueType="num">
                                      <p:cBhvr additive="base">
                                        <p:cTn id="815" dur="200" fill="hold"/>
                                        <p:tgtEl>
                                          <p:spTgt spid="64"/>
                                        </p:tgtEl>
                                        <p:attrNameLst>
                                          <p:attrName>ppt_x</p:attrName>
                                        </p:attrNameLst>
                                      </p:cBhvr>
                                      <p:tavLst>
                                        <p:tav tm="0">
                                          <p:val>
                                            <p:strVal val="1+#ppt_w/2"/>
                                          </p:val>
                                        </p:tav>
                                        <p:tav tm="100000">
                                          <p:val>
                                            <p:strVal val="#ppt_x"/>
                                          </p:val>
                                        </p:tav>
                                      </p:tavLst>
                                    </p:anim>
                                    <p:anim calcmode="lin" valueType="num">
                                      <p:cBhvr additive="base">
                                        <p:cTn id="816" dur="200" fill="hold"/>
                                        <p:tgtEl>
                                          <p:spTgt spid="64"/>
                                        </p:tgtEl>
                                        <p:attrNameLst>
                                          <p:attrName>ppt_y</p:attrName>
                                        </p:attrNameLst>
                                      </p:cBhvr>
                                      <p:tavLst>
                                        <p:tav tm="0">
                                          <p:val>
                                            <p:strVal val="#ppt_y"/>
                                          </p:val>
                                        </p:tav>
                                        <p:tav tm="100000">
                                          <p:val>
                                            <p:strVal val="#ppt_y"/>
                                          </p:val>
                                        </p:tav>
                                      </p:tavLst>
                                    </p:anim>
                                  </p:childTnLst>
                                </p:cTn>
                              </p:par>
                              <p:par>
                                <p:cTn id="817" presetID="2" presetClass="entr" presetSubtype="2" fill="hold" nodeType="withEffect">
                                  <p:stCondLst>
                                    <p:cond delay="0"/>
                                  </p:stCondLst>
                                  <p:childTnLst>
                                    <p:set>
                                      <p:cBhvr>
                                        <p:cTn id="818" dur="1" fill="hold">
                                          <p:stCondLst>
                                            <p:cond delay="0"/>
                                          </p:stCondLst>
                                        </p:cTn>
                                        <p:tgtEl>
                                          <p:spTgt spid="65"/>
                                        </p:tgtEl>
                                        <p:attrNameLst>
                                          <p:attrName>style.visibility</p:attrName>
                                        </p:attrNameLst>
                                      </p:cBhvr>
                                      <p:to>
                                        <p:strVal val="visible"/>
                                      </p:to>
                                    </p:set>
                                    <p:anim calcmode="lin" valueType="num">
                                      <p:cBhvr additive="base">
                                        <p:cTn id="819" dur="200" fill="hold"/>
                                        <p:tgtEl>
                                          <p:spTgt spid="65"/>
                                        </p:tgtEl>
                                        <p:attrNameLst>
                                          <p:attrName>ppt_x</p:attrName>
                                        </p:attrNameLst>
                                      </p:cBhvr>
                                      <p:tavLst>
                                        <p:tav tm="0">
                                          <p:val>
                                            <p:strVal val="1+#ppt_w/2"/>
                                          </p:val>
                                        </p:tav>
                                        <p:tav tm="100000">
                                          <p:val>
                                            <p:strVal val="#ppt_x"/>
                                          </p:val>
                                        </p:tav>
                                      </p:tavLst>
                                    </p:anim>
                                    <p:anim calcmode="lin" valueType="num">
                                      <p:cBhvr additive="base">
                                        <p:cTn id="820" dur="200" fill="hold"/>
                                        <p:tgtEl>
                                          <p:spTgt spid="65"/>
                                        </p:tgtEl>
                                        <p:attrNameLst>
                                          <p:attrName>ppt_y</p:attrName>
                                        </p:attrNameLst>
                                      </p:cBhvr>
                                      <p:tavLst>
                                        <p:tav tm="0">
                                          <p:val>
                                            <p:strVal val="#ppt_y"/>
                                          </p:val>
                                        </p:tav>
                                        <p:tav tm="100000">
                                          <p:val>
                                            <p:strVal val="#ppt_y"/>
                                          </p:val>
                                        </p:tav>
                                      </p:tavLst>
                                    </p:anim>
                                  </p:childTnLst>
                                </p:cTn>
                              </p:par>
                              <p:par>
                                <p:cTn id="821" presetID="2" presetClass="entr" presetSubtype="2" fill="hold" nodeType="withEffect">
                                  <p:stCondLst>
                                    <p:cond delay="0"/>
                                  </p:stCondLst>
                                  <p:childTnLst>
                                    <p:set>
                                      <p:cBhvr>
                                        <p:cTn id="822" dur="1" fill="hold">
                                          <p:stCondLst>
                                            <p:cond delay="0"/>
                                          </p:stCondLst>
                                        </p:cTn>
                                        <p:tgtEl>
                                          <p:spTgt spid="75"/>
                                        </p:tgtEl>
                                        <p:attrNameLst>
                                          <p:attrName>style.visibility</p:attrName>
                                        </p:attrNameLst>
                                      </p:cBhvr>
                                      <p:to>
                                        <p:strVal val="visible"/>
                                      </p:to>
                                    </p:set>
                                    <p:anim calcmode="lin" valueType="num">
                                      <p:cBhvr additive="base">
                                        <p:cTn id="823" dur="200" fill="hold"/>
                                        <p:tgtEl>
                                          <p:spTgt spid="75"/>
                                        </p:tgtEl>
                                        <p:attrNameLst>
                                          <p:attrName>ppt_x</p:attrName>
                                        </p:attrNameLst>
                                      </p:cBhvr>
                                      <p:tavLst>
                                        <p:tav tm="0">
                                          <p:val>
                                            <p:strVal val="1+#ppt_w/2"/>
                                          </p:val>
                                        </p:tav>
                                        <p:tav tm="100000">
                                          <p:val>
                                            <p:strVal val="#ppt_x"/>
                                          </p:val>
                                        </p:tav>
                                      </p:tavLst>
                                    </p:anim>
                                    <p:anim calcmode="lin" valueType="num">
                                      <p:cBhvr additive="base">
                                        <p:cTn id="824" dur="200" fill="hold"/>
                                        <p:tgtEl>
                                          <p:spTgt spid="75"/>
                                        </p:tgtEl>
                                        <p:attrNameLst>
                                          <p:attrName>ppt_y</p:attrName>
                                        </p:attrNameLst>
                                      </p:cBhvr>
                                      <p:tavLst>
                                        <p:tav tm="0">
                                          <p:val>
                                            <p:strVal val="#ppt_y"/>
                                          </p:val>
                                        </p:tav>
                                        <p:tav tm="100000">
                                          <p:val>
                                            <p:strVal val="#ppt_y"/>
                                          </p:val>
                                        </p:tav>
                                      </p:tavLst>
                                    </p:anim>
                                  </p:childTnLst>
                                </p:cTn>
                              </p:par>
                              <p:par>
                                <p:cTn id="825" presetID="2" presetClass="entr" presetSubtype="2" fill="hold" nodeType="withEffect">
                                  <p:stCondLst>
                                    <p:cond delay="0"/>
                                  </p:stCondLst>
                                  <p:childTnLst>
                                    <p:set>
                                      <p:cBhvr>
                                        <p:cTn id="826" dur="1" fill="hold">
                                          <p:stCondLst>
                                            <p:cond delay="0"/>
                                          </p:stCondLst>
                                        </p:cTn>
                                        <p:tgtEl>
                                          <p:spTgt spid="76"/>
                                        </p:tgtEl>
                                        <p:attrNameLst>
                                          <p:attrName>style.visibility</p:attrName>
                                        </p:attrNameLst>
                                      </p:cBhvr>
                                      <p:to>
                                        <p:strVal val="visible"/>
                                      </p:to>
                                    </p:set>
                                    <p:anim calcmode="lin" valueType="num">
                                      <p:cBhvr additive="base">
                                        <p:cTn id="827" dur="200" fill="hold"/>
                                        <p:tgtEl>
                                          <p:spTgt spid="76"/>
                                        </p:tgtEl>
                                        <p:attrNameLst>
                                          <p:attrName>ppt_x</p:attrName>
                                        </p:attrNameLst>
                                      </p:cBhvr>
                                      <p:tavLst>
                                        <p:tav tm="0">
                                          <p:val>
                                            <p:strVal val="1+#ppt_w/2"/>
                                          </p:val>
                                        </p:tav>
                                        <p:tav tm="100000">
                                          <p:val>
                                            <p:strVal val="#ppt_x"/>
                                          </p:val>
                                        </p:tav>
                                      </p:tavLst>
                                    </p:anim>
                                    <p:anim calcmode="lin" valueType="num">
                                      <p:cBhvr additive="base">
                                        <p:cTn id="828" dur="200" fill="hold"/>
                                        <p:tgtEl>
                                          <p:spTgt spid="76"/>
                                        </p:tgtEl>
                                        <p:attrNameLst>
                                          <p:attrName>ppt_y</p:attrName>
                                        </p:attrNameLst>
                                      </p:cBhvr>
                                      <p:tavLst>
                                        <p:tav tm="0">
                                          <p:val>
                                            <p:strVal val="#ppt_y"/>
                                          </p:val>
                                        </p:tav>
                                        <p:tav tm="100000">
                                          <p:val>
                                            <p:strVal val="#ppt_y"/>
                                          </p:val>
                                        </p:tav>
                                      </p:tavLst>
                                    </p:anim>
                                  </p:childTnLst>
                                </p:cTn>
                              </p:par>
                              <p:par>
                                <p:cTn id="829" presetID="2" presetClass="entr" presetSubtype="2" fill="hold" nodeType="withEffect">
                                  <p:stCondLst>
                                    <p:cond delay="0"/>
                                  </p:stCondLst>
                                  <p:childTnLst>
                                    <p:set>
                                      <p:cBhvr>
                                        <p:cTn id="830" dur="1" fill="hold">
                                          <p:stCondLst>
                                            <p:cond delay="0"/>
                                          </p:stCondLst>
                                        </p:cTn>
                                        <p:tgtEl>
                                          <p:spTgt spid="77"/>
                                        </p:tgtEl>
                                        <p:attrNameLst>
                                          <p:attrName>style.visibility</p:attrName>
                                        </p:attrNameLst>
                                      </p:cBhvr>
                                      <p:to>
                                        <p:strVal val="visible"/>
                                      </p:to>
                                    </p:set>
                                    <p:anim calcmode="lin" valueType="num">
                                      <p:cBhvr additive="base">
                                        <p:cTn id="831" dur="200" fill="hold"/>
                                        <p:tgtEl>
                                          <p:spTgt spid="77"/>
                                        </p:tgtEl>
                                        <p:attrNameLst>
                                          <p:attrName>ppt_x</p:attrName>
                                        </p:attrNameLst>
                                      </p:cBhvr>
                                      <p:tavLst>
                                        <p:tav tm="0">
                                          <p:val>
                                            <p:strVal val="1+#ppt_w/2"/>
                                          </p:val>
                                        </p:tav>
                                        <p:tav tm="100000">
                                          <p:val>
                                            <p:strVal val="#ppt_x"/>
                                          </p:val>
                                        </p:tav>
                                      </p:tavLst>
                                    </p:anim>
                                    <p:anim calcmode="lin" valueType="num">
                                      <p:cBhvr additive="base">
                                        <p:cTn id="832" dur="200" fill="hold"/>
                                        <p:tgtEl>
                                          <p:spTgt spid="77"/>
                                        </p:tgtEl>
                                        <p:attrNameLst>
                                          <p:attrName>ppt_y</p:attrName>
                                        </p:attrNameLst>
                                      </p:cBhvr>
                                      <p:tavLst>
                                        <p:tav tm="0">
                                          <p:val>
                                            <p:strVal val="#ppt_y"/>
                                          </p:val>
                                        </p:tav>
                                        <p:tav tm="100000">
                                          <p:val>
                                            <p:strVal val="#ppt_y"/>
                                          </p:val>
                                        </p:tav>
                                      </p:tavLst>
                                    </p:anim>
                                  </p:childTnLst>
                                </p:cTn>
                              </p:par>
                              <p:par>
                                <p:cTn id="833" presetID="2" presetClass="entr" presetSubtype="2" fill="hold" nodeType="withEffect">
                                  <p:stCondLst>
                                    <p:cond delay="0"/>
                                  </p:stCondLst>
                                  <p:childTnLst>
                                    <p:set>
                                      <p:cBhvr>
                                        <p:cTn id="834" dur="1" fill="hold">
                                          <p:stCondLst>
                                            <p:cond delay="0"/>
                                          </p:stCondLst>
                                        </p:cTn>
                                        <p:tgtEl>
                                          <p:spTgt spid="78"/>
                                        </p:tgtEl>
                                        <p:attrNameLst>
                                          <p:attrName>style.visibility</p:attrName>
                                        </p:attrNameLst>
                                      </p:cBhvr>
                                      <p:to>
                                        <p:strVal val="visible"/>
                                      </p:to>
                                    </p:set>
                                    <p:anim calcmode="lin" valueType="num">
                                      <p:cBhvr additive="base">
                                        <p:cTn id="835" dur="200" fill="hold"/>
                                        <p:tgtEl>
                                          <p:spTgt spid="78"/>
                                        </p:tgtEl>
                                        <p:attrNameLst>
                                          <p:attrName>ppt_x</p:attrName>
                                        </p:attrNameLst>
                                      </p:cBhvr>
                                      <p:tavLst>
                                        <p:tav tm="0">
                                          <p:val>
                                            <p:strVal val="1+#ppt_w/2"/>
                                          </p:val>
                                        </p:tav>
                                        <p:tav tm="100000">
                                          <p:val>
                                            <p:strVal val="#ppt_x"/>
                                          </p:val>
                                        </p:tav>
                                      </p:tavLst>
                                    </p:anim>
                                    <p:anim calcmode="lin" valueType="num">
                                      <p:cBhvr additive="base">
                                        <p:cTn id="836" dur="200" fill="hold"/>
                                        <p:tgtEl>
                                          <p:spTgt spid="78"/>
                                        </p:tgtEl>
                                        <p:attrNameLst>
                                          <p:attrName>ppt_y</p:attrName>
                                        </p:attrNameLst>
                                      </p:cBhvr>
                                      <p:tavLst>
                                        <p:tav tm="0">
                                          <p:val>
                                            <p:strVal val="#ppt_y"/>
                                          </p:val>
                                        </p:tav>
                                        <p:tav tm="100000">
                                          <p:val>
                                            <p:strVal val="#ppt_y"/>
                                          </p:val>
                                        </p:tav>
                                      </p:tavLst>
                                    </p:anim>
                                  </p:childTnLst>
                                </p:cTn>
                              </p:par>
                              <p:par>
                                <p:cTn id="837" presetID="2" presetClass="entr" presetSubtype="2" fill="hold" nodeType="withEffect">
                                  <p:stCondLst>
                                    <p:cond delay="0"/>
                                  </p:stCondLst>
                                  <p:childTnLst>
                                    <p:set>
                                      <p:cBhvr>
                                        <p:cTn id="838" dur="1" fill="hold">
                                          <p:stCondLst>
                                            <p:cond delay="0"/>
                                          </p:stCondLst>
                                        </p:cTn>
                                        <p:tgtEl>
                                          <p:spTgt spid="79"/>
                                        </p:tgtEl>
                                        <p:attrNameLst>
                                          <p:attrName>style.visibility</p:attrName>
                                        </p:attrNameLst>
                                      </p:cBhvr>
                                      <p:to>
                                        <p:strVal val="visible"/>
                                      </p:to>
                                    </p:set>
                                    <p:anim calcmode="lin" valueType="num">
                                      <p:cBhvr additive="base">
                                        <p:cTn id="839" dur="200" fill="hold"/>
                                        <p:tgtEl>
                                          <p:spTgt spid="79"/>
                                        </p:tgtEl>
                                        <p:attrNameLst>
                                          <p:attrName>ppt_x</p:attrName>
                                        </p:attrNameLst>
                                      </p:cBhvr>
                                      <p:tavLst>
                                        <p:tav tm="0">
                                          <p:val>
                                            <p:strVal val="1+#ppt_w/2"/>
                                          </p:val>
                                        </p:tav>
                                        <p:tav tm="100000">
                                          <p:val>
                                            <p:strVal val="#ppt_x"/>
                                          </p:val>
                                        </p:tav>
                                      </p:tavLst>
                                    </p:anim>
                                    <p:anim calcmode="lin" valueType="num">
                                      <p:cBhvr additive="base">
                                        <p:cTn id="840" dur="200" fill="hold"/>
                                        <p:tgtEl>
                                          <p:spTgt spid="79"/>
                                        </p:tgtEl>
                                        <p:attrNameLst>
                                          <p:attrName>ppt_y</p:attrName>
                                        </p:attrNameLst>
                                      </p:cBhvr>
                                      <p:tavLst>
                                        <p:tav tm="0">
                                          <p:val>
                                            <p:strVal val="#ppt_y"/>
                                          </p:val>
                                        </p:tav>
                                        <p:tav tm="100000">
                                          <p:val>
                                            <p:strVal val="#ppt_y"/>
                                          </p:val>
                                        </p:tav>
                                      </p:tavLst>
                                    </p:anim>
                                  </p:childTnLst>
                                </p:cTn>
                              </p:par>
                              <p:par>
                                <p:cTn id="841" presetID="2" presetClass="entr" presetSubtype="2" fill="hold" nodeType="withEffect">
                                  <p:stCondLst>
                                    <p:cond delay="0"/>
                                  </p:stCondLst>
                                  <p:childTnLst>
                                    <p:set>
                                      <p:cBhvr>
                                        <p:cTn id="842" dur="1" fill="hold">
                                          <p:stCondLst>
                                            <p:cond delay="0"/>
                                          </p:stCondLst>
                                        </p:cTn>
                                        <p:tgtEl>
                                          <p:spTgt spid="80"/>
                                        </p:tgtEl>
                                        <p:attrNameLst>
                                          <p:attrName>style.visibility</p:attrName>
                                        </p:attrNameLst>
                                      </p:cBhvr>
                                      <p:to>
                                        <p:strVal val="visible"/>
                                      </p:to>
                                    </p:set>
                                    <p:anim calcmode="lin" valueType="num">
                                      <p:cBhvr additive="base">
                                        <p:cTn id="843" dur="200" fill="hold"/>
                                        <p:tgtEl>
                                          <p:spTgt spid="80"/>
                                        </p:tgtEl>
                                        <p:attrNameLst>
                                          <p:attrName>ppt_x</p:attrName>
                                        </p:attrNameLst>
                                      </p:cBhvr>
                                      <p:tavLst>
                                        <p:tav tm="0">
                                          <p:val>
                                            <p:strVal val="1+#ppt_w/2"/>
                                          </p:val>
                                        </p:tav>
                                        <p:tav tm="100000">
                                          <p:val>
                                            <p:strVal val="#ppt_x"/>
                                          </p:val>
                                        </p:tav>
                                      </p:tavLst>
                                    </p:anim>
                                    <p:anim calcmode="lin" valueType="num">
                                      <p:cBhvr additive="base">
                                        <p:cTn id="844" dur="200" fill="hold"/>
                                        <p:tgtEl>
                                          <p:spTgt spid="80"/>
                                        </p:tgtEl>
                                        <p:attrNameLst>
                                          <p:attrName>ppt_y</p:attrName>
                                        </p:attrNameLst>
                                      </p:cBhvr>
                                      <p:tavLst>
                                        <p:tav tm="0">
                                          <p:val>
                                            <p:strVal val="#ppt_y"/>
                                          </p:val>
                                        </p:tav>
                                        <p:tav tm="100000">
                                          <p:val>
                                            <p:strVal val="#ppt_y"/>
                                          </p:val>
                                        </p:tav>
                                      </p:tavLst>
                                    </p:anim>
                                  </p:childTnLst>
                                </p:cTn>
                              </p:par>
                              <p:par>
                                <p:cTn id="845" presetID="2" presetClass="entr" presetSubtype="2" fill="hold" nodeType="withEffect">
                                  <p:stCondLst>
                                    <p:cond delay="0"/>
                                  </p:stCondLst>
                                  <p:childTnLst>
                                    <p:set>
                                      <p:cBhvr>
                                        <p:cTn id="846" dur="1" fill="hold">
                                          <p:stCondLst>
                                            <p:cond delay="0"/>
                                          </p:stCondLst>
                                        </p:cTn>
                                        <p:tgtEl>
                                          <p:spTgt spid="81"/>
                                        </p:tgtEl>
                                        <p:attrNameLst>
                                          <p:attrName>style.visibility</p:attrName>
                                        </p:attrNameLst>
                                      </p:cBhvr>
                                      <p:to>
                                        <p:strVal val="visible"/>
                                      </p:to>
                                    </p:set>
                                    <p:anim calcmode="lin" valueType="num">
                                      <p:cBhvr additive="base">
                                        <p:cTn id="847" dur="200" fill="hold"/>
                                        <p:tgtEl>
                                          <p:spTgt spid="81"/>
                                        </p:tgtEl>
                                        <p:attrNameLst>
                                          <p:attrName>ppt_x</p:attrName>
                                        </p:attrNameLst>
                                      </p:cBhvr>
                                      <p:tavLst>
                                        <p:tav tm="0">
                                          <p:val>
                                            <p:strVal val="1+#ppt_w/2"/>
                                          </p:val>
                                        </p:tav>
                                        <p:tav tm="100000">
                                          <p:val>
                                            <p:strVal val="#ppt_x"/>
                                          </p:val>
                                        </p:tav>
                                      </p:tavLst>
                                    </p:anim>
                                    <p:anim calcmode="lin" valueType="num">
                                      <p:cBhvr additive="base">
                                        <p:cTn id="848" dur="200" fill="hold"/>
                                        <p:tgtEl>
                                          <p:spTgt spid="81"/>
                                        </p:tgtEl>
                                        <p:attrNameLst>
                                          <p:attrName>ppt_y</p:attrName>
                                        </p:attrNameLst>
                                      </p:cBhvr>
                                      <p:tavLst>
                                        <p:tav tm="0">
                                          <p:val>
                                            <p:strVal val="#ppt_y"/>
                                          </p:val>
                                        </p:tav>
                                        <p:tav tm="100000">
                                          <p:val>
                                            <p:strVal val="#ppt_y"/>
                                          </p:val>
                                        </p:tav>
                                      </p:tavLst>
                                    </p:anim>
                                  </p:childTnLst>
                                </p:cTn>
                              </p:par>
                              <p:par>
                                <p:cTn id="849" presetID="2" presetClass="entr" presetSubtype="2" fill="hold" nodeType="withEffect">
                                  <p:stCondLst>
                                    <p:cond delay="0"/>
                                  </p:stCondLst>
                                  <p:childTnLst>
                                    <p:set>
                                      <p:cBhvr>
                                        <p:cTn id="850" dur="1" fill="hold">
                                          <p:stCondLst>
                                            <p:cond delay="0"/>
                                          </p:stCondLst>
                                        </p:cTn>
                                        <p:tgtEl>
                                          <p:spTgt spid="82"/>
                                        </p:tgtEl>
                                        <p:attrNameLst>
                                          <p:attrName>style.visibility</p:attrName>
                                        </p:attrNameLst>
                                      </p:cBhvr>
                                      <p:to>
                                        <p:strVal val="visible"/>
                                      </p:to>
                                    </p:set>
                                    <p:anim calcmode="lin" valueType="num">
                                      <p:cBhvr additive="base">
                                        <p:cTn id="851" dur="200" fill="hold"/>
                                        <p:tgtEl>
                                          <p:spTgt spid="82"/>
                                        </p:tgtEl>
                                        <p:attrNameLst>
                                          <p:attrName>ppt_x</p:attrName>
                                        </p:attrNameLst>
                                      </p:cBhvr>
                                      <p:tavLst>
                                        <p:tav tm="0">
                                          <p:val>
                                            <p:strVal val="1+#ppt_w/2"/>
                                          </p:val>
                                        </p:tav>
                                        <p:tav tm="100000">
                                          <p:val>
                                            <p:strVal val="#ppt_x"/>
                                          </p:val>
                                        </p:tav>
                                      </p:tavLst>
                                    </p:anim>
                                    <p:anim calcmode="lin" valueType="num">
                                      <p:cBhvr additive="base">
                                        <p:cTn id="852" dur="200" fill="hold"/>
                                        <p:tgtEl>
                                          <p:spTgt spid="82"/>
                                        </p:tgtEl>
                                        <p:attrNameLst>
                                          <p:attrName>ppt_y</p:attrName>
                                        </p:attrNameLst>
                                      </p:cBhvr>
                                      <p:tavLst>
                                        <p:tav tm="0">
                                          <p:val>
                                            <p:strVal val="#ppt_y"/>
                                          </p:val>
                                        </p:tav>
                                        <p:tav tm="100000">
                                          <p:val>
                                            <p:strVal val="#ppt_y"/>
                                          </p:val>
                                        </p:tav>
                                      </p:tavLst>
                                    </p:anim>
                                  </p:childTnLst>
                                </p:cTn>
                              </p:par>
                              <p:par>
                                <p:cTn id="853" presetID="2" presetClass="entr" presetSubtype="2" fill="hold" nodeType="withEffect">
                                  <p:stCondLst>
                                    <p:cond delay="0"/>
                                  </p:stCondLst>
                                  <p:childTnLst>
                                    <p:set>
                                      <p:cBhvr>
                                        <p:cTn id="854" dur="1" fill="hold">
                                          <p:stCondLst>
                                            <p:cond delay="0"/>
                                          </p:stCondLst>
                                        </p:cTn>
                                        <p:tgtEl>
                                          <p:spTgt spid="83"/>
                                        </p:tgtEl>
                                        <p:attrNameLst>
                                          <p:attrName>style.visibility</p:attrName>
                                        </p:attrNameLst>
                                      </p:cBhvr>
                                      <p:to>
                                        <p:strVal val="visible"/>
                                      </p:to>
                                    </p:set>
                                    <p:anim calcmode="lin" valueType="num">
                                      <p:cBhvr additive="base">
                                        <p:cTn id="855" dur="200" fill="hold"/>
                                        <p:tgtEl>
                                          <p:spTgt spid="83"/>
                                        </p:tgtEl>
                                        <p:attrNameLst>
                                          <p:attrName>ppt_x</p:attrName>
                                        </p:attrNameLst>
                                      </p:cBhvr>
                                      <p:tavLst>
                                        <p:tav tm="0">
                                          <p:val>
                                            <p:strVal val="1+#ppt_w/2"/>
                                          </p:val>
                                        </p:tav>
                                        <p:tav tm="100000">
                                          <p:val>
                                            <p:strVal val="#ppt_x"/>
                                          </p:val>
                                        </p:tav>
                                      </p:tavLst>
                                    </p:anim>
                                    <p:anim calcmode="lin" valueType="num">
                                      <p:cBhvr additive="base">
                                        <p:cTn id="856" dur="200" fill="hold"/>
                                        <p:tgtEl>
                                          <p:spTgt spid="83"/>
                                        </p:tgtEl>
                                        <p:attrNameLst>
                                          <p:attrName>ppt_y</p:attrName>
                                        </p:attrNameLst>
                                      </p:cBhvr>
                                      <p:tavLst>
                                        <p:tav tm="0">
                                          <p:val>
                                            <p:strVal val="#ppt_y"/>
                                          </p:val>
                                        </p:tav>
                                        <p:tav tm="100000">
                                          <p:val>
                                            <p:strVal val="#ppt_y"/>
                                          </p:val>
                                        </p:tav>
                                      </p:tavLst>
                                    </p:anim>
                                  </p:childTnLst>
                                </p:cTn>
                              </p:par>
                              <p:par>
                                <p:cTn id="857" presetID="2" presetClass="entr" presetSubtype="2" fill="hold" nodeType="withEffect">
                                  <p:stCondLst>
                                    <p:cond delay="0"/>
                                  </p:stCondLst>
                                  <p:childTnLst>
                                    <p:set>
                                      <p:cBhvr>
                                        <p:cTn id="858" dur="1" fill="hold">
                                          <p:stCondLst>
                                            <p:cond delay="0"/>
                                          </p:stCondLst>
                                        </p:cTn>
                                        <p:tgtEl>
                                          <p:spTgt spid="84"/>
                                        </p:tgtEl>
                                        <p:attrNameLst>
                                          <p:attrName>style.visibility</p:attrName>
                                        </p:attrNameLst>
                                      </p:cBhvr>
                                      <p:to>
                                        <p:strVal val="visible"/>
                                      </p:to>
                                    </p:set>
                                    <p:anim calcmode="lin" valueType="num">
                                      <p:cBhvr additive="base">
                                        <p:cTn id="859" dur="200" fill="hold"/>
                                        <p:tgtEl>
                                          <p:spTgt spid="84"/>
                                        </p:tgtEl>
                                        <p:attrNameLst>
                                          <p:attrName>ppt_x</p:attrName>
                                        </p:attrNameLst>
                                      </p:cBhvr>
                                      <p:tavLst>
                                        <p:tav tm="0">
                                          <p:val>
                                            <p:strVal val="1+#ppt_w/2"/>
                                          </p:val>
                                        </p:tav>
                                        <p:tav tm="100000">
                                          <p:val>
                                            <p:strVal val="#ppt_x"/>
                                          </p:val>
                                        </p:tav>
                                      </p:tavLst>
                                    </p:anim>
                                    <p:anim calcmode="lin" valueType="num">
                                      <p:cBhvr additive="base">
                                        <p:cTn id="860" dur="200" fill="hold"/>
                                        <p:tgtEl>
                                          <p:spTgt spid="84"/>
                                        </p:tgtEl>
                                        <p:attrNameLst>
                                          <p:attrName>ppt_y</p:attrName>
                                        </p:attrNameLst>
                                      </p:cBhvr>
                                      <p:tavLst>
                                        <p:tav tm="0">
                                          <p:val>
                                            <p:strVal val="#ppt_y"/>
                                          </p:val>
                                        </p:tav>
                                        <p:tav tm="100000">
                                          <p:val>
                                            <p:strVal val="#ppt_y"/>
                                          </p:val>
                                        </p:tav>
                                      </p:tavLst>
                                    </p:anim>
                                  </p:childTnLst>
                                </p:cTn>
                              </p:par>
                              <p:par>
                                <p:cTn id="861" presetID="2" presetClass="entr" presetSubtype="2" fill="hold" nodeType="withEffect">
                                  <p:stCondLst>
                                    <p:cond delay="0"/>
                                  </p:stCondLst>
                                  <p:childTnLst>
                                    <p:set>
                                      <p:cBhvr>
                                        <p:cTn id="862" dur="1" fill="hold">
                                          <p:stCondLst>
                                            <p:cond delay="0"/>
                                          </p:stCondLst>
                                        </p:cTn>
                                        <p:tgtEl>
                                          <p:spTgt spid="85"/>
                                        </p:tgtEl>
                                        <p:attrNameLst>
                                          <p:attrName>style.visibility</p:attrName>
                                        </p:attrNameLst>
                                      </p:cBhvr>
                                      <p:to>
                                        <p:strVal val="visible"/>
                                      </p:to>
                                    </p:set>
                                    <p:anim calcmode="lin" valueType="num">
                                      <p:cBhvr additive="base">
                                        <p:cTn id="863" dur="200" fill="hold"/>
                                        <p:tgtEl>
                                          <p:spTgt spid="85"/>
                                        </p:tgtEl>
                                        <p:attrNameLst>
                                          <p:attrName>ppt_x</p:attrName>
                                        </p:attrNameLst>
                                      </p:cBhvr>
                                      <p:tavLst>
                                        <p:tav tm="0">
                                          <p:val>
                                            <p:strVal val="1+#ppt_w/2"/>
                                          </p:val>
                                        </p:tav>
                                        <p:tav tm="100000">
                                          <p:val>
                                            <p:strVal val="#ppt_x"/>
                                          </p:val>
                                        </p:tav>
                                      </p:tavLst>
                                    </p:anim>
                                    <p:anim calcmode="lin" valueType="num">
                                      <p:cBhvr additive="base">
                                        <p:cTn id="864" dur="200" fill="hold"/>
                                        <p:tgtEl>
                                          <p:spTgt spid="85"/>
                                        </p:tgtEl>
                                        <p:attrNameLst>
                                          <p:attrName>ppt_y</p:attrName>
                                        </p:attrNameLst>
                                      </p:cBhvr>
                                      <p:tavLst>
                                        <p:tav tm="0">
                                          <p:val>
                                            <p:strVal val="#ppt_y"/>
                                          </p:val>
                                        </p:tav>
                                        <p:tav tm="100000">
                                          <p:val>
                                            <p:strVal val="#ppt_y"/>
                                          </p:val>
                                        </p:tav>
                                      </p:tavLst>
                                    </p:anim>
                                  </p:childTnLst>
                                </p:cTn>
                              </p:par>
                            </p:childTnLst>
                          </p:cTn>
                        </p:par>
                        <p:par>
                          <p:cTn id="865" fill="hold">
                            <p:stCondLst>
                              <p:cond delay="400"/>
                            </p:stCondLst>
                            <p:childTnLst>
                              <p:par>
                                <p:cTn id="866" presetID="1" presetClass="entr" presetSubtype="0" fill="hold" grpId="0" nodeType="afterEffect">
                                  <p:stCondLst>
                                    <p:cond delay="0"/>
                                  </p:stCondLst>
                                  <p:childTnLst>
                                    <p:set>
                                      <p:cBhvr>
                                        <p:cTn id="867" dur="1" fill="hold">
                                          <p:stCondLst>
                                            <p:cond delay="199"/>
                                          </p:stCondLst>
                                        </p:cTn>
                                        <p:tgtEl>
                                          <p:spTgt spid="362"/>
                                        </p:tgtEl>
                                        <p:attrNameLst>
                                          <p:attrName>style.visibility</p:attrName>
                                        </p:attrNameLst>
                                      </p:cBhvr>
                                      <p:to>
                                        <p:strVal val="visible"/>
                                      </p:to>
                                    </p:set>
                                  </p:childTnLst>
                                </p:cTn>
                              </p:par>
                              <p:par>
                                <p:cTn id="868" presetID="2" presetClass="entr" presetSubtype="8" fill="hold" nodeType="withEffect">
                                  <p:stCondLst>
                                    <p:cond delay="0"/>
                                  </p:stCondLst>
                                  <p:childTnLst>
                                    <p:set>
                                      <p:cBhvr>
                                        <p:cTn id="869" dur="1" fill="hold">
                                          <p:stCondLst>
                                            <p:cond delay="0"/>
                                          </p:stCondLst>
                                        </p:cTn>
                                        <p:tgtEl>
                                          <p:spTgt spid="368"/>
                                        </p:tgtEl>
                                        <p:attrNameLst>
                                          <p:attrName>style.visibility</p:attrName>
                                        </p:attrNameLst>
                                      </p:cBhvr>
                                      <p:to>
                                        <p:strVal val="visible"/>
                                      </p:to>
                                    </p:set>
                                    <p:anim calcmode="lin" valueType="num">
                                      <p:cBhvr additive="base">
                                        <p:cTn id="870" dur="200" fill="hold"/>
                                        <p:tgtEl>
                                          <p:spTgt spid="368"/>
                                        </p:tgtEl>
                                        <p:attrNameLst>
                                          <p:attrName>ppt_x</p:attrName>
                                        </p:attrNameLst>
                                      </p:cBhvr>
                                      <p:tavLst>
                                        <p:tav tm="0">
                                          <p:val>
                                            <p:strVal val="0-#ppt_w/2"/>
                                          </p:val>
                                        </p:tav>
                                        <p:tav tm="100000">
                                          <p:val>
                                            <p:strVal val="#ppt_x"/>
                                          </p:val>
                                        </p:tav>
                                      </p:tavLst>
                                    </p:anim>
                                    <p:anim calcmode="lin" valueType="num">
                                      <p:cBhvr additive="base">
                                        <p:cTn id="871" dur="200" fill="hold"/>
                                        <p:tgtEl>
                                          <p:spTgt spid="368"/>
                                        </p:tgtEl>
                                        <p:attrNameLst>
                                          <p:attrName>ppt_y</p:attrName>
                                        </p:attrNameLst>
                                      </p:cBhvr>
                                      <p:tavLst>
                                        <p:tav tm="0">
                                          <p:val>
                                            <p:strVal val="#ppt_y"/>
                                          </p:val>
                                        </p:tav>
                                        <p:tav tm="100000">
                                          <p:val>
                                            <p:strVal val="#ppt_y"/>
                                          </p:val>
                                        </p:tav>
                                      </p:tavLst>
                                    </p:anim>
                                  </p:childTnLst>
                                </p:cTn>
                              </p:par>
                            </p:childTnLst>
                          </p:cTn>
                        </p:par>
                      </p:childTnLst>
                    </p:cTn>
                  </p:par>
                  <p:par>
                    <p:cTn id="872" fill="hold">
                      <p:stCondLst>
                        <p:cond delay="indefinite"/>
                      </p:stCondLst>
                      <p:childTnLst>
                        <p:par>
                          <p:cTn id="873" fill="hold">
                            <p:stCondLst>
                              <p:cond delay="0"/>
                            </p:stCondLst>
                            <p:childTnLst>
                              <p:par>
                                <p:cTn id="874" presetID="2" presetClass="entr" presetSubtype="8" fill="hold" nodeType="clickEffect">
                                  <p:stCondLst>
                                    <p:cond delay="0"/>
                                  </p:stCondLst>
                                  <p:childTnLst>
                                    <p:set>
                                      <p:cBhvr>
                                        <p:cTn id="875" dur="1" fill="hold">
                                          <p:stCondLst>
                                            <p:cond delay="0"/>
                                          </p:stCondLst>
                                        </p:cTn>
                                        <p:tgtEl>
                                          <p:spTgt spid="369"/>
                                        </p:tgtEl>
                                        <p:attrNameLst>
                                          <p:attrName>style.visibility</p:attrName>
                                        </p:attrNameLst>
                                      </p:cBhvr>
                                      <p:to>
                                        <p:strVal val="visible"/>
                                      </p:to>
                                    </p:set>
                                    <p:anim calcmode="lin" valueType="num">
                                      <p:cBhvr additive="base">
                                        <p:cTn id="876" dur="200" fill="hold"/>
                                        <p:tgtEl>
                                          <p:spTgt spid="369"/>
                                        </p:tgtEl>
                                        <p:attrNameLst>
                                          <p:attrName>ppt_x</p:attrName>
                                        </p:attrNameLst>
                                      </p:cBhvr>
                                      <p:tavLst>
                                        <p:tav tm="0">
                                          <p:val>
                                            <p:strVal val="0-#ppt_w/2"/>
                                          </p:val>
                                        </p:tav>
                                        <p:tav tm="100000">
                                          <p:val>
                                            <p:strVal val="#ppt_x"/>
                                          </p:val>
                                        </p:tav>
                                      </p:tavLst>
                                    </p:anim>
                                    <p:anim calcmode="lin" valueType="num">
                                      <p:cBhvr additive="base">
                                        <p:cTn id="877" dur="200" fill="hold"/>
                                        <p:tgtEl>
                                          <p:spTgt spid="369"/>
                                        </p:tgtEl>
                                        <p:attrNameLst>
                                          <p:attrName>ppt_y</p:attrName>
                                        </p:attrNameLst>
                                      </p:cBhvr>
                                      <p:tavLst>
                                        <p:tav tm="0">
                                          <p:val>
                                            <p:strVal val="#ppt_y"/>
                                          </p:val>
                                        </p:tav>
                                        <p:tav tm="100000">
                                          <p:val>
                                            <p:strVal val="#ppt_y"/>
                                          </p:val>
                                        </p:tav>
                                      </p:tavLst>
                                    </p:anim>
                                  </p:childTnLst>
                                </p:cTn>
                              </p:par>
                            </p:childTnLst>
                          </p:cTn>
                        </p:par>
                      </p:childTnLst>
                    </p:cTn>
                  </p:par>
                  <p:par>
                    <p:cTn id="878" fill="hold">
                      <p:stCondLst>
                        <p:cond delay="indefinite"/>
                      </p:stCondLst>
                      <p:childTnLst>
                        <p:par>
                          <p:cTn id="879" fill="hold">
                            <p:stCondLst>
                              <p:cond delay="0"/>
                            </p:stCondLst>
                            <p:childTnLst>
                              <p:par>
                                <p:cTn id="880" presetID="2" presetClass="entr" presetSubtype="2" fill="hold" nodeType="clickEffect">
                                  <p:stCondLst>
                                    <p:cond delay="0"/>
                                  </p:stCondLst>
                                  <p:childTnLst>
                                    <p:set>
                                      <p:cBhvr>
                                        <p:cTn id="881" dur="1" fill="hold">
                                          <p:stCondLst>
                                            <p:cond delay="0"/>
                                          </p:stCondLst>
                                        </p:cTn>
                                        <p:tgtEl>
                                          <p:spTgt spid="370"/>
                                        </p:tgtEl>
                                        <p:attrNameLst>
                                          <p:attrName>style.visibility</p:attrName>
                                        </p:attrNameLst>
                                      </p:cBhvr>
                                      <p:to>
                                        <p:strVal val="visible"/>
                                      </p:to>
                                    </p:set>
                                    <p:anim calcmode="lin" valueType="num">
                                      <p:cBhvr additive="base">
                                        <p:cTn id="882" dur="200" fill="hold"/>
                                        <p:tgtEl>
                                          <p:spTgt spid="370"/>
                                        </p:tgtEl>
                                        <p:attrNameLst>
                                          <p:attrName>ppt_x</p:attrName>
                                        </p:attrNameLst>
                                      </p:cBhvr>
                                      <p:tavLst>
                                        <p:tav tm="0">
                                          <p:val>
                                            <p:strVal val="1+#ppt_w/2"/>
                                          </p:val>
                                        </p:tav>
                                        <p:tav tm="100000">
                                          <p:val>
                                            <p:strVal val="#ppt_x"/>
                                          </p:val>
                                        </p:tav>
                                      </p:tavLst>
                                    </p:anim>
                                    <p:anim calcmode="lin" valueType="num">
                                      <p:cBhvr additive="base">
                                        <p:cTn id="883" dur="200" fill="hold"/>
                                        <p:tgtEl>
                                          <p:spTgt spid="370"/>
                                        </p:tgtEl>
                                        <p:attrNameLst>
                                          <p:attrName>ppt_y</p:attrName>
                                        </p:attrNameLst>
                                      </p:cBhvr>
                                      <p:tavLst>
                                        <p:tav tm="0">
                                          <p:val>
                                            <p:strVal val="#ppt_y"/>
                                          </p:val>
                                        </p:tav>
                                        <p:tav tm="100000">
                                          <p:val>
                                            <p:strVal val="#ppt_y"/>
                                          </p:val>
                                        </p:tav>
                                      </p:tavLst>
                                    </p:anim>
                                  </p:childTnLst>
                                </p:cTn>
                              </p:par>
                            </p:childTnLst>
                          </p:cTn>
                        </p:par>
                      </p:childTnLst>
                    </p:cTn>
                  </p:par>
                  <p:par>
                    <p:cTn id="884" fill="hold">
                      <p:stCondLst>
                        <p:cond delay="indefinite"/>
                      </p:stCondLst>
                      <p:childTnLst>
                        <p:par>
                          <p:cTn id="885" fill="hold">
                            <p:stCondLst>
                              <p:cond delay="0"/>
                            </p:stCondLst>
                            <p:childTnLst>
                              <p:par>
                                <p:cTn id="886" presetID="2" presetClass="entr" presetSubtype="8" fill="hold" nodeType="clickEffect">
                                  <p:stCondLst>
                                    <p:cond delay="0"/>
                                  </p:stCondLst>
                                  <p:childTnLst>
                                    <p:set>
                                      <p:cBhvr>
                                        <p:cTn id="887" dur="1" fill="hold">
                                          <p:stCondLst>
                                            <p:cond delay="0"/>
                                          </p:stCondLst>
                                        </p:cTn>
                                        <p:tgtEl>
                                          <p:spTgt spid="312"/>
                                        </p:tgtEl>
                                        <p:attrNameLst>
                                          <p:attrName>style.visibility</p:attrName>
                                        </p:attrNameLst>
                                      </p:cBhvr>
                                      <p:to>
                                        <p:strVal val="visible"/>
                                      </p:to>
                                    </p:set>
                                    <p:anim calcmode="lin" valueType="num">
                                      <p:cBhvr additive="base">
                                        <p:cTn id="888" dur="200" fill="hold"/>
                                        <p:tgtEl>
                                          <p:spTgt spid="312"/>
                                        </p:tgtEl>
                                        <p:attrNameLst>
                                          <p:attrName>ppt_x</p:attrName>
                                        </p:attrNameLst>
                                      </p:cBhvr>
                                      <p:tavLst>
                                        <p:tav tm="0">
                                          <p:val>
                                            <p:strVal val="0-#ppt_w/2"/>
                                          </p:val>
                                        </p:tav>
                                        <p:tav tm="100000">
                                          <p:val>
                                            <p:strVal val="#ppt_x"/>
                                          </p:val>
                                        </p:tav>
                                      </p:tavLst>
                                    </p:anim>
                                    <p:anim calcmode="lin" valueType="num">
                                      <p:cBhvr additive="base">
                                        <p:cTn id="889" dur="200" fill="hold"/>
                                        <p:tgtEl>
                                          <p:spTgt spid="3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3" grpId="0"/>
      <p:bldP spid="318" grpId="0"/>
      <p:bldP spid="326" grpId="0"/>
      <p:bldP spid="327" grpId="0"/>
      <p:bldP spid="328" grpId="0"/>
      <p:bldP spid="329" grpId="0"/>
      <p:bldP spid="321" grpId="0"/>
      <p:bldP spid="323" grpId="0"/>
      <p:bldP spid="358" grpId="0"/>
      <p:bldP spid="359" grpId="0"/>
      <p:bldP spid="360" grpId="0"/>
      <p:bldP spid="361" grpId="0"/>
      <p:bldP spid="362" grpId="0"/>
      <p:bldP spid="36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64">
            <a:extLst>
              <a:ext uri="{FF2B5EF4-FFF2-40B4-BE49-F238E27FC236}">
                <a16:creationId xmlns:a16="http://schemas.microsoft.com/office/drawing/2014/main" id="{23EED39F-1556-457A-9347-7249D507C806}"/>
              </a:ext>
            </a:extLst>
          </p:cNvPr>
          <p:cNvSpPr/>
          <p:nvPr/>
        </p:nvSpPr>
        <p:spPr>
          <a:xfrm>
            <a:off x="0" y="0"/>
            <a:ext cx="12192000" cy="64946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6" name="Group 65">
            <a:extLst>
              <a:ext uri="{FF2B5EF4-FFF2-40B4-BE49-F238E27FC236}">
                <a16:creationId xmlns:a16="http://schemas.microsoft.com/office/drawing/2014/main" id="{FD7AFE0E-3258-4CB6-A0BA-CC2D4520761B}"/>
              </a:ext>
            </a:extLst>
          </p:cNvPr>
          <p:cNvGrpSpPr/>
          <p:nvPr/>
        </p:nvGrpSpPr>
        <p:grpSpPr>
          <a:xfrm>
            <a:off x="10256162" y="86616"/>
            <a:ext cx="1833073" cy="469216"/>
            <a:chOff x="830395" y="5405438"/>
            <a:chExt cx="2384443" cy="610351"/>
          </a:xfrm>
        </p:grpSpPr>
        <p:sp>
          <p:nvSpPr>
            <p:cNvPr id="67" name="Rectangle 66">
              <a:extLst>
                <a:ext uri="{FF2B5EF4-FFF2-40B4-BE49-F238E27FC236}">
                  <a16:creationId xmlns:a16="http://schemas.microsoft.com/office/drawing/2014/main" id="{4A4150EA-C981-4650-83EA-75B0E0B59312}"/>
                </a:ext>
              </a:extLst>
            </p:cNvPr>
            <p:cNvSpPr/>
            <p:nvPr/>
          </p:nvSpPr>
          <p:spPr>
            <a:xfrm>
              <a:off x="830395" y="5405438"/>
              <a:ext cx="2384443" cy="61035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US">
                  <a:solidFill>
                    <a:schemeClr val="bg1"/>
                  </a:solidFill>
                </a:rPr>
                <a:t>I</a:t>
              </a:r>
            </a:p>
          </p:txBody>
        </p:sp>
        <p:pic>
          <p:nvPicPr>
            <p:cNvPr id="68" name="Picture 67">
              <a:extLst>
                <a:ext uri="{FF2B5EF4-FFF2-40B4-BE49-F238E27FC236}">
                  <a16:creationId xmlns:a16="http://schemas.microsoft.com/office/drawing/2014/main" id="{22DCF213-3437-4546-B61D-7F5CB5483DB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525" y="5484805"/>
              <a:ext cx="2195061" cy="464752"/>
            </a:xfrm>
            <a:prstGeom prst="rect">
              <a:avLst/>
            </a:prstGeom>
          </p:spPr>
        </p:pic>
      </p:grpSp>
      <p:sp>
        <p:nvSpPr>
          <p:cNvPr id="2" name="Title 1"/>
          <p:cNvSpPr>
            <a:spLocks noGrp="1"/>
          </p:cNvSpPr>
          <p:nvPr>
            <p:ph type="title"/>
          </p:nvPr>
        </p:nvSpPr>
        <p:spPr>
          <a:xfrm>
            <a:off x="2208659" y="54945"/>
            <a:ext cx="7774682" cy="597045"/>
          </a:xfrm>
        </p:spPr>
        <p:txBody>
          <a:bodyPr/>
          <a:lstStyle/>
          <a:p>
            <a:pPr algn="ctr"/>
            <a:r>
              <a:rPr lang="en-GB" sz="2400" b="1" dirty="0">
                <a:solidFill>
                  <a:schemeClr val="bg1"/>
                </a:solidFill>
                <a:latin typeface="+mn-lt"/>
              </a:rPr>
              <a:t>Linked analysis – changes in weight status in Southampton</a:t>
            </a:r>
          </a:p>
        </p:txBody>
      </p:sp>
      <p:sp>
        <p:nvSpPr>
          <p:cNvPr id="5" name="TextBox 4"/>
          <p:cNvSpPr txBox="1"/>
          <p:nvPr/>
        </p:nvSpPr>
        <p:spPr>
          <a:xfrm>
            <a:off x="2124289" y="1712415"/>
            <a:ext cx="1982669" cy="1200329"/>
          </a:xfrm>
          <a:prstGeom prst="rect">
            <a:avLst/>
          </a:prstGeom>
          <a:noFill/>
        </p:spPr>
        <p:txBody>
          <a:bodyPr wrap="square" rtlCol="0">
            <a:spAutoFit/>
          </a:bodyPr>
          <a:lstStyle/>
          <a:p>
            <a:r>
              <a:rPr lang="en-GB" dirty="0"/>
              <a:t>Of the </a:t>
            </a:r>
            <a:r>
              <a:rPr lang="en-GB" b="1" dirty="0"/>
              <a:t>12.8%</a:t>
            </a:r>
            <a:r>
              <a:rPr lang="en-GB" dirty="0"/>
              <a:t> of children who were </a:t>
            </a:r>
            <a:r>
              <a:rPr lang="en-GB" b="1" dirty="0"/>
              <a:t>OVERWEIGHT</a:t>
            </a:r>
            <a:r>
              <a:rPr lang="en-GB" dirty="0"/>
              <a:t> in </a:t>
            </a:r>
            <a:r>
              <a:rPr lang="en-GB" b="1" dirty="0"/>
              <a:t>Year R</a:t>
            </a:r>
          </a:p>
        </p:txBody>
      </p:sp>
      <p:pic>
        <p:nvPicPr>
          <p:cNvPr id="14" name="Picture 1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697286" y="1734234"/>
            <a:ext cx="800100" cy="800100"/>
          </a:xfrm>
          <a:prstGeom prst="rect">
            <a:avLst/>
          </a:prstGeom>
        </p:spPr>
      </p:pic>
      <p:pic>
        <p:nvPicPr>
          <p:cNvPr id="15" name="Picture 1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397005" y="1734234"/>
            <a:ext cx="800100" cy="800100"/>
          </a:xfrm>
          <a:prstGeom prst="rect">
            <a:avLst/>
          </a:prstGeom>
        </p:spPr>
      </p:pic>
      <p:pic>
        <p:nvPicPr>
          <p:cNvPr id="17" name="Picture 1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096724" y="1734234"/>
            <a:ext cx="800100" cy="800100"/>
          </a:xfrm>
          <a:prstGeom prst="rect">
            <a:avLst/>
          </a:prstGeom>
        </p:spPr>
      </p:pic>
      <p:pic>
        <p:nvPicPr>
          <p:cNvPr id="18" name="Picture 1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796443" y="1734234"/>
            <a:ext cx="800100" cy="800100"/>
          </a:xfrm>
          <a:prstGeom prst="rect">
            <a:avLst/>
          </a:prstGeom>
        </p:spPr>
      </p:pic>
      <p:pic>
        <p:nvPicPr>
          <p:cNvPr id="19" name="Picture 1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496162" y="1734234"/>
            <a:ext cx="800100" cy="800100"/>
          </a:xfrm>
          <a:prstGeom prst="rect">
            <a:avLst/>
          </a:prstGeom>
        </p:spPr>
      </p:pic>
      <p:pic>
        <p:nvPicPr>
          <p:cNvPr id="20" name="Picture 19"/>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195881" y="1734234"/>
            <a:ext cx="800100" cy="800100"/>
          </a:xfrm>
          <a:prstGeom prst="rect">
            <a:avLst/>
          </a:prstGeom>
        </p:spPr>
      </p:pic>
      <p:sp>
        <p:nvSpPr>
          <p:cNvPr id="27" name="TextBox 26"/>
          <p:cNvSpPr txBox="1"/>
          <p:nvPr/>
        </p:nvSpPr>
        <p:spPr>
          <a:xfrm>
            <a:off x="4106958" y="5552299"/>
            <a:ext cx="7927765" cy="1200329"/>
          </a:xfrm>
          <a:prstGeom prst="rect">
            <a:avLst/>
          </a:prstGeom>
          <a:noFill/>
        </p:spPr>
        <p:txBody>
          <a:bodyPr wrap="square" rtlCol="0">
            <a:spAutoFit/>
          </a:bodyPr>
          <a:lstStyle/>
          <a:p>
            <a:r>
              <a:rPr lang="en-GB" dirty="0">
                <a:solidFill>
                  <a:srgbClr val="002060"/>
                </a:solidFill>
              </a:rPr>
              <a:t>Over three-quarters (78%) of obese children were still obese in Year 6, only a tenth had become a healthy weight by Year 6 (10%)</a:t>
            </a:r>
          </a:p>
          <a:p>
            <a:endParaRPr lang="en-GB" dirty="0">
              <a:solidFill>
                <a:srgbClr val="002060"/>
              </a:solidFill>
            </a:endParaRPr>
          </a:p>
          <a:p>
            <a:r>
              <a:rPr lang="en-GB" dirty="0">
                <a:solidFill>
                  <a:srgbClr val="002060"/>
                </a:solidFill>
              </a:rPr>
              <a:t>Year R obesity is a clear predictive factor for obesity in Year 6. However……</a:t>
            </a:r>
          </a:p>
        </p:txBody>
      </p:sp>
      <p:sp>
        <p:nvSpPr>
          <p:cNvPr id="29" name="TextBox 28"/>
          <p:cNvSpPr txBox="1"/>
          <p:nvPr/>
        </p:nvSpPr>
        <p:spPr>
          <a:xfrm>
            <a:off x="2278398" y="4455257"/>
            <a:ext cx="1877269" cy="1200329"/>
          </a:xfrm>
          <a:prstGeom prst="rect">
            <a:avLst/>
          </a:prstGeom>
          <a:noFill/>
        </p:spPr>
        <p:txBody>
          <a:bodyPr wrap="square" rtlCol="0">
            <a:spAutoFit/>
          </a:bodyPr>
          <a:lstStyle/>
          <a:p>
            <a:r>
              <a:rPr lang="en-GB" dirty="0"/>
              <a:t>Of the </a:t>
            </a:r>
            <a:r>
              <a:rPr lang="en-GB" b="1" dirty="0"/>
              <a:t>10.0% </a:t>
            </a:r>
            <a:r>
              <a:rPr lang="en-GB" dirty="0"/>
              <a:t>of children who were </a:t>
            </a:r>
            <a:r>
              <a:rPr lang="en-GB" b="1" dirty="0"/>
              <a:t>OBESE</a:t>
            </a:r>
            <a:r>
              <a:rPr lang="en-GB" dirty="0"/>
              <a:t> in </a:t>
            </a:r>
            <a:r>
              <a:rPr lang="en-GB" b="1" dirty="0"/>
              <a:t>Year R</a:t>
            </a:r>
          </a:p>
        </p:txBody>
      </p:sp>
      <p:sp>
        <p:nvSpPr>
          <p:cNvPr id="50" name="TextBox 49"/>
          <p:cNvSpPr txBox="1"/>
          <p:nvPr/>
        </p:nvSpPr>
        <p:spPr>
          <a:xfrm>
            <a:off x="3947305" y="2911528"/>
            <a:ext cx="7970294" cy="646331"/>
          </a:xfrm>
          <a:prstGeom prst="rect">
            <a:avLst/>
          </a:prstGeom>
          <a:noFill/>
        </p:spPr>
        <p:txBody>
          <a:bodyPr wrap="square" rtlCol="0">
            <a:spAutoFit/>
          </a:bodyPr>
          <a:lstStyle/>
          <a:p>
            <a:r>
              <a:rPr lang="en-GB" dirty="0">
                <a:solidFill>
                  <a:srgbClr val="002060"/>
                </a:solidFill>
              </a:rPr>
              <a:t>Almost half of overweight children in year R become obese by Year 6, whilst a fifth had remained overweight, although 32% had become a healthy weight</a:t>
            </a:r>
          </a:p>
        </p:txBody>
      </p:sp>
      <p:pic>
        <p:nvPicPr>
          <p:cNvPr id="62" name="Picture 61"/>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559007" y="1887027"/>
            <a:ext cx="800100" cy="800100"/>
          </a:xfrm>
          <a:prstGeom prst="rect">
            <a:avLst/>
          </a:prstGeom>
        </p:spPr>
      </p:pic>
      <p:pic>
        <p:nvPicPr>
          <p:cNvPr id="75" name="Picture 74"/>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643171" y="4678616"/>
            <a:ext cx="800100" cy="800100"/>
          </a:xfrm>
          <a:prstGeom prst="rect">
            <a:avLst/>
          </a:prstGeom>
        </p:spPr>
      </p:pic>
      <p:pic>
        <p:nvPicPr>
          <p:cNvPr id="77" name="Picture 76"/>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844164" y="4557591"/>
            <a:ext cx="800100" cy="800100"/>
          </a:xfrm>
          <a:prstGeom prst="rect">
            <a:avLst/>
          </a:prstGeom>
        </p:spPr>
      </p:pic>
      <p:pic>
        <p:nvPicPr>
          <p:cNvPr id="80" name="Picture 7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431042" y="4557591"/>
            <a:ext cx="800100" cy="800100"/>
          </a:xfrm>
          <a:prstGeom prst="rect">
            <a:avLst/>
          </a:prstGeom>
        </p:spPr>
      </p:pic>
      <p:pic>
        <p:nvPicPr>
          <p:cNvPr id="89" name="Picture 88"/>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539192" y="4557591"/>
            <a:ext cx="800100" cy="800100"/>
          </a:xfrm>
          <a:prstGeom prst="rect">
            <a:avLst/>
          </a:prstGeom>
        </p:spPr>
      </p:pic>
      <p:pic>
        <p:nvPicPr>
          <p:cNvPr id="90" name="Picture 89"/>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658871" y="4557591"/>
            <a:ext cx="800100" cy="800100"/>
          </a:xfrm>
          <a:prstGeom prst="rect">
            <a:avLst/>
          </a:prstGeom>
        </p:spPr>
      </p:pic>
      <p:pic>
        <p:nvPicPr>
          <p:cNvPr id="92" name="Picture 91"/>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952310" y="4557591"/>
            <a:ext cx="800100" cy="800100"/>
          </a:xfrm>
          <a:prstGeom prst="rect">
            <a:avLst/>
          </a:prstGeom>
        </p:spPr>
      </p:pic>
      <p:pic>
        <p:nvPicPr>
          <p:cNvPr id="93" name="Picture 92"/>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245749" y="4557591"/>
            <a:ext cx="800100" cy="800100"/>
          </a:xfrm>
          <a:prstGeom prst="rect">
            <a:avLst/>
          </a:prstGeom>
        </p:spPr>
      </p:pic>
      <p:pic>
        <p:nvPicPr>
          <p:cNvPr id="94" name="Picture 93"/>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821608" y="4552568"/>
            <a:ext cx="800100" cy="800100"/>
          </a:xfrm>
          <a:prstGeom prst="rect">
            <a:avLst/>
          </a:prstGeom>
        </p:spPr>
      </p:pic>
      <p:pic>
        <p:nvPicPr>
          <p:cNvPr id="95" name="Picture 94"/>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365432" y="4557591"/>
            <a:ext cx="800100" cy="800100"/>
          </a:xfrm>
          <a:prstGeom prst="rect">
            <a:avLst/>
          </a:prstGeom>
        </p:spPr>
      </p:pic>
      <p:pic>
        <p:nvPicPr>
          <p:cNvPr id="96" name="Picture 95"/>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071993" y="4557591"/>
            <a:ext cx="800100" cy="800100"/>
          </a:xfrm>
          <a:prstGeom prst="rect">
            <a:avLst/>
          </a:prstGeom>
        </p:spPr>
      </p:pic>
      <p:sp>
        <p:nvSpPr>
          <p:cNvPr id="49" name="TextBox 48"/>
          <p:cNvSpPr txBox="1"/>
          <p:nvPr/>
        </p:nvSpPr>
        <p:spPr>
          <a:xfrm>
            <a:off x="4474406" y="804870"/>
            <a:ext cx="1779600" cy="707886"/>
          </a:xfrm>
          <a:prstGeom prst="rect">
            <a:avLst/>
          </a:prstGeom>
          <a:noFill/>
        </p:spPr>
        <p:txBody>
          <a:bodyPr wrap="square" rtlCol="0">
            <a:spAutoFit/>
          </a:bodyPr>
          <a:lstStyle/>
          <a:p>
            <a:pPr algn="ctr"/>
            <a:r>
              <a:rPr lang="en-GB" sz="2000" dirty="0">
                <a:solidFill>
                  <a:srgbClr val="02A350"/>
                </a:solidFill>
              </a:rPr>
              <a:t>Healthy weight</a:t>
            </a:r>
          </a:p>
          <a:p>
            <a:pPr algn="ctr"/>
            <a:r>
              <a:rPr lang="en-GB" sz="2000" dirty="0">
                <a:solidFill>
                  <a:srgbClr val="02A350"/>
                </a:solidFill>
              </a:rPr>
              <a:t>32.3%</a:t>
            </a:r>
          </a:p>
        </p:txBody>
      </p:sp>
      <p:sp>
        <p:nvSpPr>
          <p:cNvPr id="51" name="Right Brace 50"/>
          <p:cNvSpPr/>
          <p:nvPr/>
        </p:nvSpPr>
        <p:spPr>
          <a:xfrm rot="16200000">
            <a:off x="5156915" y="863835"/>
            <a:ext cx="298807" cy="1644093"/>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52" name="TextBox 51"/>
          <p:cNvSpPr txBox="1"/>
          <p:nvPr/>
        </p:nvSpPr>
        <p:spPr>
          <a:xfrm>
            <a:off x="5976360" y="801212"/>
            <a:ext cx="1802194" cy="707886"/>
          </a:xfrm>
          <a:prstGeom prst="rect">
            <a:avLst/>
          </a:prstGeom>
          <a:noFill/>
        </p:spPr>
        <p:txBody>
          <a:bodyPr wrap="square" rtlCol="0">
            <a:spAutoFit/>
          </a:bodyPr>
          <a:lstStyle/>
          <a:p>
            <a:pPr algn="ctr"/>
            <a:r>
              <a:rPr lang="en-GB" sz="2000" dirty="0">
                <a:solidFill>
                  <a:srgbClr val="E8A519"/>
                </a:solidFill>
              </a:rPr>
              <a:t>Overweight 20.0%</a:t>
            </a:r>
          </a:p>
        </p:txBody>
      </p:sp>
      <p:sp>
        <p:nvSpPr>
          <p:cNvPr id="53" name="Right Brace 52"/>
          <p:cNvSpPr/>
          <p:nvPr/>
        </p:nvSpPr>
        <p:spPr>
          <a:xfrm rot="16200000">
            <a:off x="6666416" y="1100348"/>
            <a:ext cx="319406" cy="1144222"/>
          </a:xfrm>
          <a:prstGeom prst="rightBrace">
            <a:avLst>
              <a:gd name="adj1" fmla="val 4636"/>
              <a:gd name="adj2" fmla="val 50000"/>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54" name="TextBox 53"/>
          <p:cNvSpPr txBox="1"/>
          <p:nvPr/>
        </p:nvSpPr>
        <p:spPr>
          <a:xfrm>
            <a:off x="7855620" y="1076466"/>
            <a:ext cx="1905197" cy="400110"/>
          </a:xfrm>
          <a:prstGeom prst="rect">
            <a:avLst/>
          </a:prstGeom>
          <a:noFill/>
        </p:spPr>
        <p:txBody>
          <a:bodyPr wrap="square" rtlCol="0">
            <a:spAutoFit/>
          </a:bodyPr>
          <a:lstStyle/>
          <a:p>
            <a:pPr algn="ctr"/>
            <a:r>
              <a:rPr lang="en-GB" sz="2000" dirty="0">
                <a:solidFill>
                  <a:srgbClr val="D50057"/>
                </a:solidFill>
              </a:rPr>
              <a:t>Obese 47.5%</a:t>
            </a:r>
          </a:p>
        </p:txBody>
      </p:sp>
      <p:sp>
        <p:nvSpPr>
          <p:cNvPr id="55" name="Right Brace 54"/>
          <p:cNvSpPr/>
          <p:nvPr/>
        </p:nvSpPr>
        <p:spPr>
          <a:xfrm rot="16200000">
            <a:off x="8622657" y="328774"/>
            <a:ext cx="332422" cy="2667471"/>
          </a:xfrm>
          <a:prstGeom prst="rightBrace">
            <a:avLst>
              <a:gd name="adj1" fmla="val 4636"/>
              <a:gd name="adj2" fmla="val 50000"/>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56" name="TextBox 55"/>
          <p:cNvSpPr txBox="1"/>
          <p:nvPr/>
        </p:nvSpPr>
        <p:spPr>
          <a:xfrm>
            <a:off x="3540973" y="3762353"/>
            <a:ext cx="1755289" cy="707886"/>
          </a:xfrm>
          <a:prstGeom prst="rect">
            <a:avLst/>
          </a:prstGeom>
          <a:noFill/>
        </p:spPr>
        <p:txBody>
          <a:bodyPr wrap="square" rtlCol="0">
            <a:spAutoFit/>
          </a:bodyPr>
          <a:lstStyle/>
          <a:p>
            <a:pPr algn="ctr"/>
            <a:r>
              <a:rPr lang="en-GB" sz="2000" dirty="0">
                <a:solidFill>
                  <a:srgbClr val="02A350"/>
                </a:solidFill>
              </a:rPr>
              <a:t>Healthy weight 10.3%</a:t>
            </a:r>
          </a:p>
        </p:txBody>
      </p:sp>
      <p:sp>
        <p:nvSpPr>
          <p:cNvPr id="58" name="Right Brace 57"/>
          <p:cNvSpPr/>
          <p:nvPr/>
        </p:nvSpPr>
        <p:spPr>
          <a:xfrm rot="16200000">
            <a:off x="4667421" y="4109382"/>
            <a:ext cx="294286" cy="602131"/>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59" name="TextBox 58"/>
          <p:cNvSpPr txBox="1"/>
          <p:nvPr/>
        </p:nvSpPr>
        <p:spPr>
          <a:xfrm>
            <a:off x="5002681" y="3726131"/>
            <a:ext cx="1836379" cy="707886"/>
          </a:xfrm>
          <a:prstGeom prst="rect">
            <a:avLst/>
          </a:prstGeom>
          <a:noFill/>
        </p:spPr>
        <p:txBody>
          <a:bodyPr wrap="square" rtlCol="0">
            <a:spAutoFit/>
          </a:bodyPr>
          <a:lstStyle/>
          <a:p>
            <a:pPr algn="ctr"/>
            <a:r>
              <a:rPr lang="en-GB" sz="2000" dirty="0">
                <a:solidFill>
                  <a:srgbClr val="E8A519"/>
                </a:solidFill>
              </a:rPr>
              <a:t>Overweight 12.2%</a:t>
            </a:r>
          </a:p>
        </p:txBody>
      </p:sp>
      <p:sp>
        <p:nvSpPr>
          <p:cNvPr id="60" name="Right Brace 59"/>
          <p:cNvSpPr/>
          <p:nvPr/>
        </p:nvSpPr>
        <p:spPr>
          <a:xfrm rot="16200000">
            <a:off x="5416646" y="4015797"/>
            <a:ext cx="302922" cy="770803"/>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61" name="TextBox 60"/>
          <p:cNvSpPr txBox="1"/>
          <p:nvPr/>
        </p:nvSpPr>
        <p:spPr>
          <a:xfrm>
            <a:off x="7381017" y="3799424"/>
            <a:ext cx="1719129" cy="400110"/>
          </a:xfrm>
          <a:prstGeom prst="rect">
            <a:avLst/>
          </a:prstGeom>
          <a:noFill/>
        </p:spPr>
        <p:txBody>
          <a:bodyPr wrap="square" rtlCol="0">
            <a:spAutoFit/>
          </a:bodyPr>
          <a:lstStyle/>
          <a:p>
            <a:pPr algn="ctr"/>
            <a:r>
              <a:rPr lang="en-GB" sz="2000" dirty="0">
                <a:solidFill>
                  <a:srgbClr val="D50057"/>
                </a:solidFill>
              </a:rPr>
              <a:t>Obese 77.5%</a:t>
            </a:r>
          </a:p>
        </p:txBody>
      </p:sp>
      <p:sp>
        <p:nvSpPr>
          <p:cNvPr id="76" name="Right Brace 75"/>
          <p:cNvSpPr/>
          <p:nvPr/>
        </p:nvSpPr>
        <p:spPr>
          <a:xfrm rot="16200000">
            <a:off x="8071477" y="2224435"/>
            <a:ext cx="343146" cy="4323164"/>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pic>
        <p:nvPicPr>
          <p:cNvPr id="81" name="Picture 80"/>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598129" y="1726918"/>
            <a:ext cx="800100" cy="800100"/>
          </a:xfrm>
          <a:prstGeom prst="rect">
            <a:avLst/>
          </a:prstGeom>
        </p:spPr>
      </p:pic>
      <p:pic>
        <p:nvPicPr>
          <p:cNvPr id="83" name="Picture 82"/>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297848" y="1726918"/>
            <a:ext cx="800100" cy="800100"/>
          </a:xfrm>
          <a:prstGeom prst="rect">
            <a:avLst/>
          </a:prstGeom>
        </p:spPr>
      </p:pic>
      <p:pic>
        <p:nvPicPr>
          <p:cNvPr id="97" name="Picture 96"/>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997567" y="1726918"/>
            <a:ext cx="800100" cy="800100"/>
          </a:xfrm>
          <a:prstGeom prst="rect">
            <a:avLst/>
          </a:prstGeom>
        </p:spPr>
      </p:pic>
      <p:pic>
        <p:nvPicPr>
          <p:cNvPr id="98" name="Picture 97"/>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898410" y="1726419"/>
            <a:ext cx="800100" cy="800100"/>
          </a:xfrm>
          <a:prstGeom prst="rect">
            <a:avLst/>
          </a:prstGeom>
        </p:spPr>
      </p:pic>
      <p:pic>
        <p:nvPicPr>
          <p:cNvPr id="106" name="Picture 105"/>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137603" y="4557591"/>
            <a:ext cx="800100" cy="800100"/>
          </a:xfrm>
          <a:prstGeom prst="rect">
            <a:avLst/>
          </a:prstGeom>
        </p:spPr>
      </p:pic>
      <p:pic>
        <p:nvPicPr>
          <p:cNvPr id="113" name="Picture 11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550725" y="4557591"/>
            <a:ext cx="800100" cy="800100"/>
          </a:xfrm>
          <a:prstGeom prst="rect">
            <a:avLst/>
          </a:prstGeom>
        </p:spPr>
      </p:pic>
      <p:pic>
        <p:nvPicPr>
          <p:cNvPr id="114" name="Picture 11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257286" y="4557591"/>
            <a:ext cx="800100" cy="800100"/>
          </a:xfrm>
          <a:prstGeom prst="rect">
            <a:avLst/>
          </a:prstGeom>
        </p:spPr>
      </p:pic>
      <p:pic>
        <p:nvPicPr>
          <p:cNvPr id="69" name="Picture 68">
            <a:extLst>
              <a:ext uri="{FF2B5EF4-FFF2-40B4-BE49-F238E27FC236}">
                <a16:creationId xmlns:a16="http://schemas.microsoft.com/office/drawing/2014/main" id="{2E34AD60-5DF9-4346-ACEB-C94D005F6FDD}"/>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191676" y="4557591"/>
            <a:ext cx="800100" cy="800100"/>
          </a:xfrm>
          <a:prstGeom prst="rect">
            <a:avLst/>
          </a:prstGeom>
        </p:spPr>
      </p:pic>
      <p:pic>
        <p:nvPicPr>
          <p:cNvPr id="70" name="Picture 69">
            <a:extLst>
              <a:ext uri="{FF2B5EF4-FFF2-40B4-BE49-F238E27FC236}">
                <a16:creationId xmlns:a16="http://schemas.microsoft.com/office/drawing/2014/main" id="{05F3FBAA-AB83-4950-8BAC-1F2A2388A82D}"/>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485115" y="4557591"/>
            <a:ext cx="800100" cy="800100"/>
          </a:xfrm>
          <a:prstGeom prst="rect">
            <a:avLst/>
          </a:prstGeom>
        </p:spPr>
      </p:pic>
      <p:pic>
        <p:nvPicPr>
          <p:cNvPr id="71" name="Picture 70">
            <a:extLst>
              <a:ext uri="{FF2B5EF4-FFF2-40B4-BE49-F238E27FC236}">
                <a16:creationId xmlns:a16="http://schemas.microsoft.com/office/drawing/2014/main" id="{52A6AB82-C20C-4961-8B60-9E4CC4A5BB76}"/>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778554" y="4557591"/>
            <a:ext cx="800100" cy="800100"/>
          </a:xfrm>
          <a:prstGeom prst="rect">
            <a:avLst/>
          </a:prstGeom>
        </p:spPr>
      </p:pic>
      <p:pic>
        <p:nvPicPr>
          <p:cNvPr id="73" name="Picture 72">
            <a:extLst>
              <a:ext uri="{FF2B5EF4-FFF2-40B4-BE49-F238E27FC236}">
                <a16:creationId xmlns:a16="http://schemas.microsoft.com/office/drawing/2014/main" id="{D06F7993-612A-4ACC-80DA-9C645EB3FB66}"/>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898237" y="4557591"/>
            <a:ext cx="800100" cy="800100"/>
          </a:xfrm>
          <a:prstGeom prst="rect">
            <a:avLst/>
          </a:prstGeom>
        </p:spPr>
      </p:pic>
      <p:pic>
        <p:nvPicPr>
          <p:cNvPr id="74" name="Picture 73">
            <a:extLst>
              <a:ext uri="{FF2B5EF4-FFF2-40B4-BE49-F238E27FC236}">
                <a16:creationId xmlns:a16="http://schemas.microsoft.com/office/drawing/2014/main" id="{A41E308C-7AC5-400F-9851-CAA58F301CAE}"/>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604798" y="4557591"/>
            <a:ext cx="800100" cy="800100"/>
          </a:xfrm>
          <a:prstGeom prst="rect">
            <a:avLst/>
          </a:prstGeom>
        </p:spPr>
      </p:pic>
      <p:pic>
        <p:nvPicPr>
          <p:cNvPr id="78" name="Picture 77">
            <a:extLst>
              <a:ext uri="{FF2B5EF4-FFF2-40B4-BE49-F238E27FC236}">
                <a16:creationId xmlns:a16="http://schemas.microsoft.com/office/drawing/2014/main" id="{8884A5D9-9BA2-43C8-96E1-86AC06593670}"/>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724481" y="4557591"/>
            <a:ext cx="800100" cy="800100"/>
          </a:xfrm>
          <a:prstGeom prst="rect">
            <a:avLst/>
          </a:prstGeom>
        </p:spPr>
      </p:pic>
      <p:pic>
        <p:nvPicPr>
          <p:cNvPr id="79" name="Picture 78">
            <a:extLst>
              <a:ext uri="{FF2B5EF4-FFF2-40B4-BE49-F238E27FC236}">
                <a16:creationId xmlns:a16="http://schemas.microsoft.com/office/drawing/2014/main" id="{8ADAF736-05FC-4AC8-82BD-A23EDBA99CD3}"/>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017920" y="4557591"/>
            <a:ext cx="800100" cy="800100"/>
          </a:xfrm>
          <a:prstGeom prst="rect">
            <a:avLst/>
          </a:prstGeom>
        </p:spPr>
      </p:pic>
      <p:pic>
        <p:nvPicPr>
          <p:cNvPr id="82" name="Picture 81">
            <a:extLst>
              <a:ext uri="{FF2B5EF4-FFF2-40B4-BE49-F238E27FC236}">
                <a16:creationId xmlns:a16="http://schemas.microsoft.com/office/drawing/2014/main" id="{01A6232E-9CAC-4281-85CD-AECB2602DF83}"/>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311359" y="4557591"/>
            <a:ext cx="800100" cy="800100"/>
          </a:xfrm>
          <a:prstGeom prst="rect">
            <a:avLst/>
          </a:prstGeom>
        </p:spPr>
      </p:pic>
      <p:pic>
        <p:nvPicPr>
          <p:cNvPr id="84" name="Picture 83">
            <a:extLst>
              <a:ext uri="{FF2B5EF4-FFF2-40B4-BE49-F238E27FC236}">
                <a16:creationId xmlns:a16="http://schemas.microsoft.com/office/drawing/2014/main" id="{01573967-B92B-4005-BB39-2FD1207174D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300658" y="1726419"/>
            <a:ext cx="800100" cy="800100"/>
          </a:xfrm>
          <a:prstGeom prst="rect">
            <a:avLst/>
          </a:prstGeom>
        </p:spPr>
      </p:pic>
      <p:pic>
        <p:nvPicPr>
          <p:cNvPr id="85" name="Picture 84">
            <a:extLst>
              <a:ext uri="{FF2B5EF4-FFF2-40B4-BE49-F238E27FC236}">
                <a16:creationId xmlns:a16="http://schemas.microsoft.com/office/drawing/2014/main" id="{88364B8A-6CB5-41AA-87F1-415873BAD90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399815" y="1726419"/>
            <a:ext cx="800100" cy="800100"/>
          </a:xfrm>
          <a:prstGeom prst="rect">
            <a:avLst/>
          </a:prstGeom>
        </p:spPr>
      </p:pic>
      <p:pic>
        <p:nvPicPr>
          <p:cNvPr id="86" name="Picture 85">
            <a:extLst>
              <a:ext uri="{FF2B5EF4-FFF2-40B4-BE49-F238E27FC236}">
                <a16:creationId xmlns:a16="http://schemas.microsoft.com/office/drawing/2014/main" id="{7CBFF188-FCE5-42F0-B14D-2B8D007CBD95}"/>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700096" y="1726419"/>
            <a:ext cx="800100" cy="800100"/>
          </a:xfrm>
          <a:prstGeom prst="rect">
            <a:avLst/>
          </a:prstGeom>
        </p:spPr>
      </p:pic>
      <p:pic>
        <p:nvPicPr>
          <p:cNvPr id="87" name="Picture 86">
            <a:extLst>
              <a:ext uri="{FF2B5EF4-FFF2-40B4-BE49-F238E27FC236}">
                <a16:creationId xmlns:a16="http://schemas.microsoft.com/office/drawing/2014/main" id="{FB99D322-9A63-4BBA-AB4D-94C918E9ECBA}"/>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000377" y="1726419"/>
            <a:ext cx="800100" cy="800100"/>
          </a:xfrm>
          <a:prstGeom prst="rect">
            <a:avLst/>
          </a:prstGeom>
        </p:spPr>
      </p:pic>
      <p:pic>
        <p:nvPicPr>
          <p:cNvPr id="88" name="Picture 87">
            <a:extLst>
              <a:ext uri="{FF2B5EF4-FFF2-40B4-BE49-F238E27FC236}">
                <a16:creationId xmlns:a16="http://schemas.microsoft.com/office/drawing/2014/main" id="{8AC01F18-A435-4EEA-8D02-6BC540640D9F}"/>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600936" y="1721396"/>
            <a:ext cx="800100" cy="800100"/>
          </a:xfrm>
          <a:prstGeom prst="rect">
            <a:avLst/>
          </a:prstGeom>
        </p:spPr>
      </p:pic>
      <p:pic>
        <p:nvPicPr>
          <p:cNvPr id="91" name="Picture 90">
            <a:extLst>
              <a:ext uri="{FF2B5EF4-FFF2-40B4-BE49-F238E27FC236}">
                <a16:creationId xmlns:a16="http://schemas.microsoft.com/office/drawing/2014/main" id="{3B5A3CA3-5580-4F1E-A226-A44355875E3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099534" y="1726419"/>
            <a:ext cx="800100" cy="800100"/>
          </a:xfrm>
          <a:prstGeom prst="rect">
            <a:avLst/>
          </a:prstGeom>
        </p:spPr>
      </p:pic>
      <p:pic>
        <p:nvPicPr>
          <p:cNvPr id="115" name="Picture 114">
            <a:extLst>
              <a:ext uri="{FF2B5EF4-FFF2-40B4-BE49-F238E27FC236}">
                <a16:creationId xmlns:a16="http://schemas.microsoft.com/office/drawing/2014/main" id="{4E8BE84B-3C56-4C9E-91BC-AFC95F0FCF3B}"/>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799253" y="1726419"/>
            <a:ext cx="800100" cy="800100"/>
          </a:xfrm>
          <a:prstGeom prst="rect">
            <a:avLst/>
          </a:prstGeom>
        </p:spPr>
      </p:pic>
      <p:pic>
        <p:nvPicPr>
          <p:cNvPr id="116" name="Picture 115">
            <a:extLst>
              <a:ext uri="{FF2B5EF4-FFF2-40B4-BE49-F238E27FC236}">
                <a16:creationId xmlns:a16="http://schemas.microsoft.com/office/drawing/2014/main" id="{0EADBF81-1586-4FAE-8A3C-68E4D13591FE}"/>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198691" y="1726419"/>
            <a:ext cx="800100" cy="800100"/>
          </a:xfrm>
          <a:prstGeom prst="rect">
            <a:avLst/>
          </a:prstGeom>
        </p:spPr>
      </p:pic>
      <p:pic>
        <p:nvPicPr>
          <p:cNvPr id="117" name="Picture 116">
            <a:extLst>
              <a:ext uri="{FF2B5EF4-FFF2-40B4-BE49-F238E27FC236}">
                <a16:creationId xmlns:a16="http://schemas.microsoft.com/office/drawing/2014/main" id="{0CD827A6-CAC7-4227-8562-C0C0A190EF4E}"/>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498972" y="1726419"/>
            <a:ext cx="800100" cy="800100"/>
          </a:xfrm>
          <a:prstGeom prst="rect">
            <a:avLst/>
          </a:prstGeom>
        </p:spPr>
      </p:pic>
      <p:sp>
        <p:nvSpPr>
          <p:cNvPr id="118" name="TextBox 117">
            <a:extLst>
              <a:ext uri="{FF2B5EF4-FFF2-40B4-BE49-F238E27FC236}">
                <a16:creationId xmlns:a16="http://schemas.microsoft.com/office/drawing/2014/main" id="{E8C6D5AC-2966-484D-B4ED-7C0FA9DB8D6E}"/>
              </a:ext>
            </a:extLst>
          </p:cNvPr>
          <p:cNvSpPr txBox="1"/>
          <p:nvPr/>
        </p:nvSpPr>
        <p:spPr>
          <a:xfrm>
            <a:off x="92630" y="655063"/>
            <a:ext cx="2774857" cy="369332"/>
          </a:xfrm>
          <a:prstGeom prst="rect">
            <a:avLst/>
          </a:prstGeom>
          <a:noFill/>
        </p:spPr>
        <p:txBody>
          <a:bodyPr wrap="square">
            <a:spAutoFit/>
          </a:bodyPr>
          <a:lstStyle/>
          <a:p>
            <a:r>
              <a:rPr lang="en-GB" b="1" dirty="0"/>
              <a:t>Year R		Year 6</a:t>
            </a:r>
            <a:endParaRPr lang="en-GB" dirty="0"/>
          </a:p>
        </p:txBody>
      </p:sp>
      <p:cxnSp>
        <p:nvCxnSpPr>
          <p:cNvPr id="119" name="Straight Arrow Connector 118">
            <a:extLst>
              <a:ext uri="{FF2B5EF4-FFF2-40B4-BE49-F238E27FC236}">
                <a16:creationId xmlns:a16="http://schemas.microsoft.com/office/drawing/2014/main" id="{C9E72F0E-D402-4DCF-A5C8-DD747C5212FB}"/>
              </a:ext>
            </a:extLst>
          </p:cNvPr>
          <p:cNvCxnSpPr>
            <a:cxnSpLocks/>
          </p:cNvCxnSpPr>
          <p:nvPr/>
        </p:nvCxnSpPr>
        <p:spPr>
          <a:xfrm>
            <a:off x="852258" y="841103"/>
            <a:ext cx="1074198" cy="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
        <p:nvSpPr>
          <p:cNvPr id="120" name="TextBox 119">
            <a:extLst>
              <a:ext uri="{FF2B5EF4-FFF2-40B4-BE49-F238E27FC236}">
                <a16:creationId xmlns:a16="http://schemas.microsoft.com/office/drawing/2014/main" id="{2EC2BAA6-E279-4F48-8F10-38B21F58CC8F}"/>
              </a:ext>
            </a:extLst>
          </p:cNvPr>
          <p:cNvSpPr txBox="1"/>
          <p:nvPr/>
        </p:nvSpPr>
        <p:spPr>
          <a:xfrm>
            <a:off x="-43110" y="934129"/>
            <a:ext cx="1266208" cy="646331"/>
          </a:xfrm>
          <a:prstGeom prst="rect">
            <a:avLst/>
          </a:prstGeom>
          <a:noFill/>
        </p:spPr>
        <p:txBody>
          <a:bodyPr wrap="square">
            <a:spAutoFit/>
          </a:bodyPr>
          <a:lstStyle/>
          <a:p>
            <a:pPr algn="ctr"/>
            <a:r>
              <a:rPr lang="en-GB" dirty="0">
                <a:solidFill>
                  <a:srgbClr val="0070C0"/>
                </a:solidFill>
              </a:rPr>
              <a:t>2012/13</a:t>
            </a:r>
            <a:r>
              <a:rPr lang="en-GB" dirty="0"/>
              <a:t> to </a:t>
            </a:r>
            <a:r>
              <a:rPr lang="en-GB" dirty="0">
                <a:solidFill>
                  <a:srgbClr val="0070C0"/>
                </a:solidFill>
              </a:rPr>
              <a:t>2014/15</a:t>
            </a:r>
            <a:endParaRPr lang="en-GB" dirty="0"/>
          </a:p>
        </p:txBody>
      </p:sp>
      <p:sp>
        <p:nvSpPr>
          <p:cNvPr id="121" name="TextBox 120">
            <a:extLst>
              <a:ext uri="{FF2B5EF4-FFF2-40B4-BE49-F238E27FC236}">
                <a16:creationId xmlns:a16="http://schemas.microsoft.com/office/drawing/2014/main" id="{66A6E1C9-CD81-49ED-AA15-433B948C9C43}"/>
              </a:ext>
            </a:extLst>
          </p:cNvPr>
          <p:cNvSpPr txBox="1"/>
          <p:nvPr/>
        </p:nvSpPr>
        <p:spPr>
          <a:xfrm>
            <a:off x="1723265" y="934129"/>
            <a:ext cx="1266208" cy="646331"/>
          </a:xfrm>
          <a:prstGeom prst="rect">
            <a:avLst/>
          </a:prstGeom>
          <a:noFill/>
        </p:spPr>
        <p:txBody>
          <a:bodyPr wrap="square">
            <a:spAutoFit/>
          </a:bodyPr>
          <a:lstStyle/>
          <a:p>
            <a:pPr algn="ctr"/>
            <a:r>
              <a:rPr lang="en-GB" dirty="0">
                <a:solidFill>
                  <a:srgbClr val="0070C0"/>
                </a:solidFill>
              </a:rPr>
              <a:t>2018/19</a:t>
            </a:r>
            <a:r>
              <a:rPr lang="en-GB" dirty="0"/>
              <a:t> to </a:t>
            </a:r>
            <a:r>
              <a:rPr lang="en-GB" dirty="0">
                <a:solidFill>
                  <a:srgbClr val="0070C0"/>
                </a:solidFill>
              </a:rPr>
              <a:t>2020/21</a:t>
            </a:r>
            <a:endParaRPr lang="en-GB" dirty="0"/>
          </a:p>
        </p:txBody>
      </p:sp>
    </p:spTree>
    <p:extLst>
      <p:ext uri="{BB962C8B-B14F-4D97-AF65-F5344CB8AC3E}">
        <p14:creationId xmlns:p14="http://schemas.microsoft.com/office/powerpoint/2010/main" val="2153450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1+#ppt_w/2"/>
                                          </p:val>
                                        </p:tav>
                                        <p:tav tm="100000">
                                          <p:val>
                                            <p:strVal val="#ppt_x"/>
                                          </p:val>
                                        </p:tav>
                                      </p:tavLst>
                                    </p:anim>
                                    <p:anim calcmode="lin" valueType="num">
                                      <p:cBhvr additive="base">
                                        <p:cTn id="14" dur="500" fill="hold"/>
                                        <p:tgtEl>
                                          <p:spTgt spid="14"/>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1+#ppt_w/2"/>
                                          </p:val>
                                        </p:tav>
                                        <p:tav tm="100000">
                                          <p:val>
                                            <p:strVal val="#ppt_x"/>
                                          </p:val>
                                        </p:tav>
                                      </p:tavLst>
                                    </p:anim>
                                    <p:anim calcmode="lin" valueType="num">
                                      <p:cBhvr additive="base">
                                        <p:cTn id="18" dur="500" fill="hold"/>
                                        <p:tgtEl>
                                          <p:spTgt spid="15"/>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additive="base">
                                        <p:cTn id="21" dur="500" fill="hold"/>
                                        <p:tgtEl>
                                          <p:spTgt spid="17"/>
                                        </p:tgtEl>
                                        <p:attrNameLst>
                                          <p:attrName>ppt_x</p:attrName>
                                        </p:attrNameLst>
                                      </p:cBhvr>
                                      <p:tavLst>
                                        <p:tav tm="0">
                                          <p:val>
                                            <p:strVal val="1+#ppt_w/2"/>
                                          </p:val>
                                        </p:tav>
                                        <p:tav tm="100000">
                                          <p:val>
                                            <p:strVal val="#ppt_x"/>
                                          </p:val>
                                        </p:tav>
                                      </p:tavLst>
                                    </p:anim>
                                    <p:anim calcmode="lin" valueType="num">
                                      <p:cBhvr additive="base">
                                        <p:cTn id="22" dur="500" fill="hold"/>
                                        <p:tgtEl>
                                          <p:spTgt spid="17"/>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1+#ppt_w/2"/>
                                          </p:val>
                                        </p:tav>
                                        <p:tav tm="100000">
                                          <p:val>
                                            <p:strVal val="#ppt_x"/>
                                          </p:val>
                                        </p:tav>
                                      </p:tavLst>
                                    </p:anim>
                                    <p:anim calcmode="lin" valueType="num">
                                      <p:cBhvr additive="base">
                                        <p:cTn id="26" dur="500" fill="hold"/>
                                        <p:tgtEl>
                                          <p:spTgt spid="18"/>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anim calcmode="lin" valueType="num">
                                      <p:cBhvr additive="base">
                                        <p:cTn id="29" dur="500" fill="hold"/>
                                        <p:tgtEl>
                                          <p:spTgt spid="19"/>
                                        </p:tgtEl>
                                        <p:attrNameLst>
                                          <p:attrName>ppt_x</p:attrName>
                                        </p:attrNameLst>
                                      </p:cBhvr>
                                      <p:tavLst>
                                        <p:tav tm="0">
                                          <p:val>
                                            <p:strVal val="1+#ppt_w/2"/>
                                          </p:val>
                                        </p:tav>
                                        <p:tav tm="100000">
                                          <p:val>
                                            <p:strVal val="#ppt_x"/>
                                          </p:val>
                                        </p:tav>
                                      </p:tavLst>
                                    </p:anim>
                                    <p:anim calcmode="lin" valueType="num">
                                      <p:cBhvr additive="base">
                                        <p:cTn id="30" dur="500" fill="hold"/>
                                        <p:tgtEl>
                                          <p:spTgt spid="19"/>
                                        </p:tgtEl>
                                        <p:attrNameLst>
                                          <p:attrName>ppt_y</p:attrName>
                                        </p:attrNameLst>
                                      </p:cBhvr>
                                      <p:tavLst>
                                        <p:tav tm="0">
                                          <p:val>
                                            <p:strVal val="#ppt_y"/>
                                          </p:val>
                                        </p:tav>
                                        <p:tav tm="100000">
                                          <p:val>
                                            <p:strVal val="#ppt_y"/>
                                          </p:val>
                                        </p:tav>
                                      </p:tavLst>
                                    </p:anim>
                                  </p:childTnLst>
                                </p:cTn>
                              </p:par>
                              <p:par>
                                <p:cTn id="31" presetID="2" presetClass="entr" presetSubtype="2" fill="hold" nodeType="withEffect">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cBhvr additive="base">
                                        <p:cTn id="33" dur="500" fill="hold"/>
                                        <p:tgtEl>
                                          <p:spTgt spid="20"/>
                                        </p:tgtEl>
                                        <p:attrNameLst>
                                          <p:attrName>ppt_x</p:attrName>
                                        </p:attrNameLst>
                                      </p:cBhvr>
                                      <p:tavLst>
                                        <p:tav tm="0">
                                          <p:val>
                                            <p:strVal val="1+#ppt_w/2"/>
                                          </p:val>
                                        </p:tav>
                                        <p:tav tm="100000">
                                          <p:val>
                                            <p:strVal val="#ppt_x"/>
                                          </p:val>
                                        </p:tav>
                                      </p:tavLst>
                                    </p:anim>
                                    <p:anim calcmode="lin" valueType="num">
                                      <p:cBhvr additive="base">
                                        <p:cTn id="34" dur="500" fill="hold"/>
                                        <p:tgtEl>
                                          <p:spTgt spid="20"/>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51"/>
                                        </p:tgtEl>
                                        <p:attrNameLst>
                                          <p:attrName>style.visibility</p:attrName>
                                        </p:attrNameLst>
                                      </p:cBhvr>
                                      <p:to>
                                        <p:strVal val="visible"/>
                                      </p:to>
                                    </p:set>
                                    <p:anim calcmode="lin" valueType="num">
                                      <p:cBhvr additive="base">
                                        <p:cTn id="37" dur="500" fill="hold"/>
                                        <p:tgtEl>
                                          <p:spTgt spid="51"/>
                                        </p:tgtEl>
                                        <p:attrNameLst>
                                          <p:attrName>ppt_x</p:attrName>
                                        </p:attrNameLst>
                                      </p:cBhvr>
                                      <p:tavLst>
                                        <p:tav tm="0">
                                          <p:val>
                                            <p:strVal val="1+#ppt_w/2"/>
                                          </p:val>
                                        </p:tav>
                                        <p:tav tm="100000">
                                          <p:val>
                                            <p:strVal val="#ppt_x"/>
                                          </p:val>
                                        </p:tav>
                                      </p:tavLst>
                                    </p:anim>
                                    <p:anim calcmode="lin" valueType="num">
                                      <p:cBhvr additive="base">
                                        <p:cTn id="38" dur="500" fill="hold"/>
                                        <p:tgtEl>
                                          <p:spTgt spid="51"/>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49"/>
                                        </p:tgtEl>
                                        <p:attrNameLst>
                                          <p:attrName>style.visibility</p:attrName>
                                        </p:attrNameLst>
                                      </p:cBhvr>
                                      <p:to>
                                        <p:strVal val="visible"/>
                                      </p:to>
                                    </p:set>
                                    <p:anim calcmode="lin" valueType="num">
                                      <p:cBhvr additive="base">
                                        <p:cTn id="41" dur="500" fill="hold"/>
                                        <p:tgtEl>
                                          <p:spTgt spid="49"/>
                                        </p:tgtEl>
                                        <p:attrNameLst>
                                          <p:attrName>ppt_x</p:attrName>
                                        </p:attrNameLst>
                                      </p:cBhvr>
                                      <p:tavLst>
                                        <p:tav tm="0">
                                          <p:val>
                                            <p:strVal val="1+#ppt_w/2"/>
                                          </p:val>
                                        </p:tav>
                                        <p:tav tm="100000">
                                          <p:val>
                                            <p:strVal val="#ppt_x"/>
                                          </p:val>
                                        </p:tav>
                                      </p:tavLst>
                                    </p:anim>
                                    <p:anim calcmode="lin" valueType="num">
                                      <p:cBhvr additive="base">
                                        <p:cTn id="42" dur="500" fill="hold"/>
                                        <p:tgtEl>
                                          <p:spTgt spid="49"/>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2" fill="hold" grpId="0" nodeType="clickEffect">
                                  <p:stCondLst>
                                    <p:cond delay="0"/>
                                  </p:stCondLst>
                                  <p:childTnLst>
                                    <p:set>
                                      <p:cBhvr>
                                        <p:cTn id="46" dur="1" fill="hold">
                                          <p:stCondLst>
                                            <p:cond delay="0"/>
                                          </p:stCondLst>
                                        </p:cTn>
                                        <p:tgtEl>
                                          <p:spTgt spid="52"/>
                                        </p:tgtEl>
                                        <p:attrNameLst>
                                          <p:attrName>style.visibility</p:attrName>
                                        </p:attrNameLst>
                                      </p:cBhvr>
                                      <p:to>
                                        <p:strVal val="visible"/>
                                      </p:to>
                                    </p:set>
                                    <p:anim calcmode="lin" valueType="num">
                                      <p:cBhvr additive="base">
                                        <p:cTn id="47" dur="500" fill="hold"/>
                                        <p:tgtEl>
                                          <p:spTgt spid="52"/>
                                        </p:tgtEl>
                                        <p:attrNameLst>
                                          <p:attrName>ppt_x</p:attrName>
                                        </p:attrNameLst>
                                      </p:cBhvr>
                                      <p:tavLst>
                                        <p:tav tm="0">
                                          <p:val>
                                            <p:strVal val="1+#ppt_w/2"/>
                                          </p:val>
                                        </p:tav>
                                        <p:tav tm="100000">
                                          <p:val>
                                            <p:strVal val="#ppt_x"/>
                                          </p:val>
                                        </p:tav>
                                      </p:tavLst>
                                    </p:anim>
                                    <p:anim calcmode="lin" valueType="num">
                                      <p:cBhvr additive="base">
                                        <p:cTn id="48" dur="500" fill="hold"/>
                                        <p:tgtEl>
                                          <p:spTgt spid="52"/>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53"/>
                                        </p:tgtEl>
                                        <p:attrNameLst>
                                          <p:attrName>style.visibility</p:attrName>
                                        </p:attrNameLst>
                                      </p:cBhvr>
                                      <p:to>
                                        <p:strVal val="visible"/>
                                      </p:to>
                                    </p:set>
                                    <p:anim calcmode="lin" valueType="num">
                                      <p:cBhvr additive="base">
                                        <p:cTn id="51" dur="500" fill="hold"/>
                                        <p:tgtEl>
                                          <p:spTgt spid="53"/>
                                        </p:tgtEl>
                                        <p:attrNameLst>
                                          <p:attrName>ppt_x</p:attrName>
                                        </p:attrNameLst>
                                      </p:cBhvr>
                                      <p:tavLst>
                                        <p:tav tm="0">
                                          <p:val>
                                            <p:strVal val="1+#ppt_w/2"/>
                                          </p:val>
                                        </p:tav>
                                        <p:tav tm="100000">
                                          <p:val>
                                            <p:strVal val="#ppt_x"/>
                                          </p:val>
                                        </p:tav>
                                      </p:tavLst>
                                    </p:anim>
                                    <p:anim calcmode="lin" valueType="num">
                                      <p:cBhvr additive="base">
                                        <p:cTn id="52" dur="500" fill="hold"/>
                                        <p:tgtEl>
                                          <p:spTgt spid="53"/>
                                        </p:tgtEl>
                                        <p:attrNameLst>
                                          <p:attrName>ppt_y</p:attrName>
                                        </p:attrNameLst>
                                      </p:cBhvr>
                                      <p:tavLst>
                                        <p:tav tm="0">
                                          <p:val>
                                            <p:strVal val="#ppt_y"/>
                                          </p:val>
                                        </p:tav>
                                        <p:tav tm="100000">
                                          <p:val>
                                            <p:strVal val="#ppt_y"/>
                                          </p:val>
                                        </p:tav>
                                      </p:tavLst>
                                    </p:anim>
                                  </p:childTnLst>
                                </p:cTn>
                              </p:par>
                              <p:par>
                                <p:cTn id="53" presetID="2" presetClass="entr" presetSubtype="2" fill="hold" nodeType="withEffect">
                                  <p:stCondLst>
                                    <p:cond delay="0"/>
                                  </p:stCondLst>
                                  <p:childTnLst>
                                    <p:set>
                                      <p:cBhvr>
                                        <p:cTn id="54" dur="1" fill="hold">
                                          <p:stCondLst>
                                            <p:cond delay="0"/>
                                          </p:stCondLst>
                                        </p:cTn>
                                        <p:tgtEl>
                                          <p:spTgt spid="81"/>
                                        </p:tgtEl>
                                        <p:attrNameLst>
                                          <p:attrName>style.visibility</p:attrName>
                                        </p:attrNameLst>
                                      </p:cBhvr>
                                      <p:to>
                                        <p:strVal val="visible"/>
                                      </p:to>
                                    </p:set>
                                    <p:anim calcmode="lin" valueType="num">
                                      <p:cBhvr additive="base">
                                        <p:cTn id="55" dur="500" fill="hold"/>
                                        <p:tgtEl>
                                          <p:spTgt spid="81"/>
                                        </p:tgtEl>
                                        <p:attrNameLst>
                                          <p:attrName>ppt_x</p:attrName>
                                        </p:attrNameLst>
                                      </p:cBhvr>
                                      <p:tavLst>
                                        <p:tav tm="0">
                                          <p:val>
                                            <p:strVal val="1+#ppt_w/2"/>
                                          </p:val>
                                        </p:tav>
                                        <p:tav tm="100000">
                                          <p:val>
                                            <p:strVal val="#ppt_x"/>
                                          </p:val>
                                        </p:tav>
                                      </p:tavLst>
                                    </p:anim>
                                    <p:anim calcmode="lin" valueType="num">
                                      <p:cBhvr additive="base">
                                        <p:cTn id="56" dur="500" fill="hold"/>
                                        <p:tgtEl>
                                          <p:spTgt spid="81"/>
                                        </p:tgtEl>
                                        <p:attrNameLst>
                                          <p:attrName>ppt_y</p:attrName>
                                        </p:attrNameLst>
                                      </p:cBhvr>
                                      <p:tavLst>
                                        <p:tav tm="0">
                                          <p:val>
                                            <p:strVal val="#ppt_y"/>
                                          </p:val>
                                        </p:tav>
                                        <p:tav tm="100000">
                                          <p:val>
                                            <p:strVal val="#ppt_y"/>
                                          </p:val>
                                        </p:tav>
                                      </p:tavLst>
                                    </p:anim>
                                  </p:childTnLst>
                                </p:cTn>
                              </p:par>
                              <p:par>
                                <p:cTn id="57" presetID="2" presetClass="entr" presetSubtype="2" fill="hold" nodeType="withEffect">
                                  <p:stCondLst>
                                    <p:cond delay="0"/>
                                  </p:stCondLst>
                                  <p:childTnLst>
                                    <p:set>
                                      <p:cBhvr>
                                        <p:cTn id="58" dur="1" fill="hold">
                                          <p:stCondLst>
                                            <p:cond delay="0"/>
                                          </p:stCondLst>
                                        </p:cTn>
                                        <p:tgtEl>
                                          <p:spTgt spid="83"/>
                                        </p:tgtEl>
                                        <p:attrNameLst>
                                          <p:attrName>style.visibility</p:attrName>
                                        </p:attrNameLst>
                                      </p:cBhvr>
                                      <p:to>
                                        <p:strVal val="visible"/>
                                      </p:to>
                                    </p:set>
                                    <p:anim calcmode="lin" valueType="num">
                                      <p:cBhvr additive="base">
                                        <p:cTn id="59" dur="500" fill="hold"/>
                                        <p:tgtEl>
                                          <p:spTgt spid="83"/>
                                        </p:tgtEl>
                                        <p:attrNameLst>
                                          <p:attrName>ppt_x</p:attrName>
                                        </p:attrNameLst>
                                      </p:cBhvr>
                                      <p:tavLst>
                                        <p:tav tm="0">
                                          <p:val>
                                            <p:strVal val="1+#ppt_w/2"/>
                                          </p:val>
                                        </p:tav>
                                        <p:tav tm="100000">
                                          <p:val>
                                            <p:strVal val="#ppt_x"/>
                                          </p:val>
                                        </p:tav>
                                      </p:tavLst>
                                    </p:anim>
                                    <p:anim calcmode="lin" valueType="num">
                                      <p:cBhvr additive="base">
                                        <p:cTn id="60" dur="500" fill="hold"/>
                                        <p:tgtEl>
                                          <p:spTgt spid="83"/>
                                        </p:tgtEl>
                                        <p:attrNameLst>
                                          <p:attrName>ppt_y</p:attrName>
                                        </p:attrNameLst>
                                      </p:cBhvr>
                                      <p:tavLst>
                                        <p:tav tm="0">
                                          <p:val>
                                            <p:strVal val="#ppt_y"/>
                                          </p:val>
                                        </p:tav>
                                        <p:tav tm="100000">
                                          <p:val>
                                            <p:strVal val="#ppt_y"/>
                                          </p:val>
                                        </p:tav>
                                      </p:tavLst>
                                    </p:anim>
                                  </p:childTnLst>
                                </p:cTn>
                              </p:par>
                              <p:par>
                                <p:cTn id="61" presetID="2" presetClass="entr" presetSubtype="2" fill="hold" nodeType="withEffect">
                                  <p:stCondLst>
                                    <p:cond delay="0"/>
                                  </p:stCondLst>
                                  <p:childTnLst>
                                    <p:set>
                                      <p:cBhvr>
                                        <p:cTn id="62" dur="1" fill="hold">
                                          <p:stCondLst>
                                            <p:cond delay="0"/>
                                          </p:stCondLst>
                                        </p:cTn>
                                        <p:tgtEl>
                                          <p:spTgt spid="97"/>
                                        </p:tgtEl>
                                        <p:attrNameLst>
                                          <p:attrName>style.visibility</p:attrName>
                                        </p:attrNameLst>
                                      </p:cBhvr>
                                      <p:to>
                                        <p:strVal val="visible"/>
                                      </p:to>
                                    </p:set>
                                    <p:anim calcmode="lin" valueType="num">
                                      <p:cBhvr additive="base">
                                        <p:cTn id="63" dur="500" fill="hold"/>
                                        <p:tgtEl>
                                          <p:spTgt spid="97"/>
                                        </p:tgtEl>
                                        <p:attrNameLst>
                                          <p:attrName>ppt_x</p:attrName>
                                        </p:attrNameLst>
                                      </p:cBhvr>
                                      <p:tavLst>
                                        <p:tav tm="0">
                                          <p:val>
                                            <p:strVal val="1+#ppt_w/2"/>
                                          </p:val>
                                        </p:tav>
                                        <p:tav tm="100000">
                                          <p:val>
                                            <p:strVal val="#ppt_x"/>
                                          </p:val>
                                        </p:tav>
                                      </p:tavLst>
                                    </p:anim>
                                    <p:anim calcmode="lin" valueType="num">
                                      <p:cBhvr additive="base">
                                        <p:cTn id="64" dur="500" fill="hold"/>
                                        <p:tgtEl>
                                          <p:spTgt spid="97"/>
                                        </p:tgtEl>
                                        <p:attrNameLst>
                                          <p:attrName>ppt_y</p:attrName>
                                        </p:attrNameLst>
                                      </p:cBhvr>
                                      <p:tavLst>
                                        <p:tav tm="0">
                                          <p:val>
                                            <p:strVal val="#ppt_y"/>
                                          </p:val>
                                        </p:tav>
                                        <p:tav tm="100000">
                                          <p:val>
                                            <p:strVal val="#ppt_y"/>
                                          </p:val>
                                        </p:tav>
                                      </p:tavLst>
                                    </p:anim>
                                  </p:childTnLst>
                                </p:cTn>
                              </p:par>
                              <p:par>
                                <p:cTn id="65" presetID="2" presetClass="entr" presetSubtype="2" fill="hold" nodeType="withEffect">
                                  <p:stCondLst>
                                    <p:cond delay="0"/>
                                  </p:stCondLst>
                                  <p:childTnLst>
                                    <p:set>
                                      <p:cBhvr>
                                        <p:cTn id="66" dur="1" fill="hold">
                                          <p:stCondLst>
                                            <p:cond delay="0"/>
                                          </p:stCondLst>
                                        </p:cTn>
                                        <p:tgtEl>
                                          <p:spTgt spid="98"/>
                                        </p:tgtEl>
                                        <p:attrNameLst>
                                          <p:attrName>style.visibility</p:attrName>
                                        </p:attrNameLst>
                                      </p:cBhvr>
                                      <p:to>
                                        <p:strVal val="visible"/>
                                      </p:to>
                                    </p:set>
                                    <p:anim calcmode="lin" valueType="num">
                                      <p:cBhvr additive="base">
                                        <p:cTn id="67" dur="500" fill="hold"/>
                                        <p:tgtEl>
                                          <p:spTgt spid="98"/>
                                        </p:tgtEl>
                                        <p:attrNameLst>
                                          <p:attrName>ppt_x</p:attrName>
                                        </p:attrNameLst>
                                      </p:cBhvr>
                                      <p:tavLst>
                                        <p:tav tm="0">
                                          <p:val>
                                            <p:strVal val="1+#ppt_w/2"/>
                                          </p:val>
                                        </p:tav>
                                        <p:tav tm="100000">
                                          <p:val>
                                            <p:strVal val="#ppt_x"/>
                                          </p:val>
                                        </p:tav>
                                      </p:tavLst>
                                    </p:anim>
                                    <p:anim calcmode="lin" valueType="num">
                                      <p:cBhvr additive="base">
                                        <p:cTn id="68" dur="500" fill="hold"/>
                                        <p:tgtEl>
                                          <p:spTgt spid="98"/>
                                        </p:tgtEl>
                                        <p:attrNameLst>
                                          <p:attrName>ppt_y</p:attrName>
                                        </p:attrNameLst>
                                      </p:cBhvr>
                                      <p:tavLst>
                                        <p:tav tm="0">
                                          <p:val>
                                            <p:strVal val="#ppt_y"/>
                                          </p:val>
                                        </p:tav>
                                        <p:tav tm="100000">
                                          <p:val>
                                            <p:strVal val="#ppt_y"/>
                                          </p:val>
                                        </p:tav>
                                      </p:tavLst>
                                    </p:anim>
                                  </p:childTnLst>
                                </p:cTn>
                              </p:par>
                              <p:par>
                                <p:cTn id="69" presetID="2" presetClass="entr" presetSubtype="2" fill="hold" grpId="0" nodeType="withEffect">
                                  <p:stCondLst>
                                    <p:cond delay="0"/>
                                  </p:stCondLst>
                                  <p:childTnLst>
                                    <p:set>
                                      <p:cBhvr>
                                        <p:cTn id="70" dur="1" fill="hold">
                                          <p:stCondLst>
                                            <p:cond delay="0"/>
                                          </p:stCondLst>
                                        </p:cTn>
                                        <p:tgtEl>
                                          <p:spTgt spid="54"/>
                                        </p:tgtEl>
                                        <p:attrNameLst>
                                          <p:attrName>style.visibility</p:attrName>
                                        </p:attrNameLst>
                                      </p:cBhvr>
                                      <p:to>
                                        <p:strVal val="visible"/>
                                      </p:to>
                                    </p:set>
                                    <p:anim calcmode="lin" valueType="num">
                                      <p:cBhvr additive="base">
                                        <p:cTn id="71" dur="500" fill="hold"/>
                                        <p:tgtEl>
                                          <p:spTgt spid="54"/>
                                        </p:tgtEl>
                                        <p:attrNameLst>
                                          <p:attrName>ppt_x</p:attrName>
                                        </p:attrNameLst>
                                      </p:cBhvr>
                                      <p:tavLst>
                                        <p:tav tm="0">
                                          <p:val>
                                            <p:strVal val="1+#ppt_w/2"/>
                                          </p:val>
                                        </p:tav>
                                        <p:tav tm="100000">
                                          <p:val>
                                            <p:strVal val="#ppt_x"/>
                                          </p:val>
                                        </p:tav>
                                      </p:tavLst>
                                    </p:anim>
                                    <p:anim calcmode="lin" valueType="num">
                                      <p:cBhvr additive="base">
                                        <p:cTn id="72" dur="500" fill="hold"/>
                                        <p:tgtEl>
                                          <p:spTgt spid="54"/>
                                        </p:tgtEl>
                                        <p:attrNameLst>
                                          <p:attrName>ppt_y</p:attrName>
                                        </p:attrNameLst>
                                      </p:cBhvr>
                                      <p:tavLst>
                                        <p:tav tm="0">
                                          <p:val>
                                            <p:strVal val="#ppt_y"/>
                                          </p:val>
                                        </p:tav>
                                        <p:tav tm="100000">
                                          <p:val>
                                            <p:strVal val="#ppt_y"/>
                                          </p:val>
                                        </p:tav>
                                      </p:tavLst>
                                    </p:anim>
                                  </p:childTnLst>
                                </p:cTn>
                              </p:par>
                              <p:par>
                                <p:cTn id="73" presetID="2" presetClass="entr" presetSubtype="2" fill="hold" grpId="0" nodeType="withEffect">
                                  <p:stCondLst>
                                    <p:cond delay="0"/>
                                  </p:stCondLst>
                                  <p:childTnLst>
                                    <p:set>
                                      <p:cBhvr>
                                        <p:cTn id="74" dur="1" fill="hold">
                                          <p:stCondLst>
                                            <p:cond delay="0"/>
                                          </p:stCondLst>
                                        </p:cTn>
                                        <p:tgtEl>
                                          <p:spTgt spid="55"/>
                                        </p:tgtEl>
                                        <p:attrNameLst>
                                          <p:attrName>style.visibility</p:attrName>
                                        </p:attrNameLst>
                                      </p:cBhvr>
                                      <p:to>
                                        <p:strVal val="visible"/>
                                      </p:to>
                                    </p:set>
                                    <p:anim calcmode="lin" valueType="num">
                                      <p:cBhvr additive="base">
                                        <p:cTn id="75" dur="500" fill="hold"/>
                                        <p:tgtEl>
                                          <p:spTgt spid="55"/>
                                        </p:tgtEl>
                                        <p:attrNameLst>
                                          <p:attrName>ppt_x</p:attrName>
                                        </p:attrNameLst>
                                      </p:cBhvr>
                                      <p:tavLst>
                                        <p:tav tm="0">
                                          <p:val>
                                            <p:strVal val="1+#ppt_w/2"/>
                                          </p:val>
                                        </p:tav>
                                        <p:tav tm="100000">
                                          <p:val>
                                            <p:strVal val="#ppt_x"/>
                                          </p:val>
                                        </p:tav>
                                      </p:tavLst>
                                    </p:anim>
                                    <p:anim calcmode="lin" valueType="num">
                                      <p:cBhvr additive="base">
                                        <p:cTn id="76" dur="500" fill="hold"/>
                                        <p:tgtEl>
                                          <p:spTgt spid="55"/>
                                        </p:tgtEl>
                                        <p:attrNameLst>
                                          <p:attrName>ppt_y</p:attrName>
                                        </p:attrNameLst>
                                      </p:cBhvr>
                                      <p:tavLst>
                                        <p:tav tm="0">
                                          <p:val>
                                            <p:strVal val="#ppt_y"/>
                                          </p:val>
                                        </p:tav>
                                        <p:tav tm="100000">
                                          <p:val>
                                            <p:strVal val="#ppt_y"/>
                                          </p:val>
                                        </p:tav>
                                      </p:tavLst>
                                    </p:anim>
                                  </p:childTnLst>
                                </p:cTn>
                              </p:par>
                              <p:par>
                                <p:cTn id="77" presetID="1" presetClass="entr" presetSubtype="0" fill="hold" grpId="0" nodeType="withEffect">
                                  <p:stCondLst>
                                    <p:cond delay="0"/>
                                  </p:stCondLst>
                                  <p:childTnLst>
                                    <p:set>
                                      <p:cBhvr>
                                        <p:cTn id="78" dur="1" fill="hold">
                                          <p:stCondLst>
                                            <p:cond delay="0"/>
                                          </p:stCondLst>
                                        </p:cTn>
                                        <p:tgtEl>
                                          <p:spTgt spid="50"/>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9"/>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75"/>
                                        </p:tgtEl>
                                        <p:attrNameLst>
                                          <p:attrName>style.visibility</p:attrName>
                                        </p:attrNameLst>
                                      </p:cBhvr>
                                      <p:to>
                                        <p:strVal val="visible"/>
                                      </p:to>
                                    </p:set>
                                  </p:childTnLst>
                                </p:cTn>
                              </p:par>
                              <p:par>
                                <p:cTn id="85" presetID="2" presetClass="entr" presetSubtype="2" fill="hold" grpId="0" nodeType="withEffect">
                                  <p:stCondLst>
                                    <p:cond delay="0"/>
                                  </p:stCondLst>
                                  <p:childTnLst>
                                    <p:set>
                                      <p:cBhvr>
                                        <p:cTn id="86" dur="1" fill="hold">
                                          <p:stCondLst>
                                            <p:cond delay="0"/>
                                          </p:stCondLst>
                                        </p:cTn>
                                        <p:tgtEl>
                                          <p:spTgt spid="56"/>
                                        </p:tgtEl>
                                        <p:attrNameLst>
                                          <p:attrName>style.visibility</p:attrName>
                                        </p:attrNameLst>
                                      </p:cBhvr>
                                      <p:to>
                                        <p:strVal val="visible"/>
                                      </p:to>
                                    </p:set>
                                    <p:anim calcmode="lin" valueType="num">
                                      <p:cBhvr additive="base">
                                        <p:cTn id="87" dur="500" fill="hold"/>
                                        <p:tgtEl>
                                          <p:spTgt spid="56"/>
                                        </p:tgtEl>
                                        <p:attrNameLst>
                                          <p:attrName>ppt_x</p:attrName>
                                        </p:attrNameLst>
                                      </p:cBhvr>
                                      <p:tavLst>
                                        <p:tav tm="0">
                                          <p:val>
                                            <p:strVal val="1+#ppt_w/2"/>
                                          </p:val>
                                        </p:tav>
                                        <p:tav tm="100000">
                                          <p:val>
                                            <p:strVal val="#ppt_x"/>
                                          </p:val>
                                        </p:tav>
                                      </p:tavLst>
                                    </p:anim>
                                    <p:anim calcmode="lin" valueType="num">
                                      <p:cBhvr additive="base">
                                        <p:cTn id="88" dur="500" fill="hold"/>
                                        <p:tgtEl>
                                          <p:spTgt spid="56"/>
                                        </p:tgtEl>
                                        <p:attrNameLst>
                                          <p:attrName>ppt_y</p:attrName>
                                        </p:attrNameLst>
                                      </p:cBhvr>
                                      <p:tavLst>
                                        <p:tav tm="0">
                                          <p:val>
                                            <p:strVal val="#ppt_y"/>
                                          </p:val>
                                        </p:tav>
                                        <p:tav tm="100000">
                                          <p:val>
                                            <p:strVal val="#ppt_y"/>
                                          </p:val>
                                        </p:tav>
                                      </p:tavLst>
                                    </p:anim>
                                  </p:childTnLst>
                                </p:cTn>
                              </p:par>
                              <p:par>
                                <p:cTn id="89" presetID="2" presetClass="entr" presetSubtype="2" fill="hold" grpId="0" nodeType="withEffect">
                                  <p:stCondLst>
                                    <p:cond delay="0"/>
                                  </p:stCondLst>
                                  <p:childTnLst>
                                    <p:set>
                                      <p:cBhvr>
                                        <p:cTn id="90" dur="1" fill="hold">
                                          <p:stCondLst>
                                            <p:cond delay="0"/>
                                          </p:stCondLst>
                                        </p:cTn>
                                        <p:tgtEl>
                                          <p:spTgt spid="58"/>
                                        </p:tgtEl>
                                        <p:attrNameLst>
                                          <p:attrName>style.visibility</p:attrName>
                                        </p:attrNameLst>
                                      </p:cBhvr>
                                      <p:to>
                                        <p:strVal val="visible"/>
                                      </p:to>
                                    </p:set>
                                    <p:anim calcmode="lin" valueType="num">
                                      <p:cBhvr additive="base">
                                        <p:cTn id="91" dur="500" fill="hold"/>
                                        <p:tgtEl>
                                          <p:spTgt spid="58"/>
                                        </p:tgtEl>
                                        <p:attrNameLst>
                                          <p:attrName>ppt_x</p:attrName>
                                        </p:attrNameLst>
                                      </p:cBhvr>
                                      <p:tavLst>
                                        <p:tav tm="0">
                                          <p:val>
                                            <p:strVal val="1+#ppt_w/2"/>
                                          </p:val>
                                        </p:tav>
                                        <p:tav tm="100000">
                                          <p:val>
                                            <p:strVal val="#ppt_x"/>
                                          </p:val>
                                        </p:tav>
                                      </p:tavLst>
                                    </p:anim>
                                    <p:anim calcmode="lin" valueType="num">
                                      <p:cBhvr additive="base">
                                        <p:cTn id="92" dur="500" fill="hold"/>
                                        <p:tgtEl>
                                          <p:spTgt spid="58"/>
                                        </p:tgtEl>
                                        <p:attrNameLst>
                                          <p:attrName>ppt_y</p:attrName>
                                        </p:attrNameLst>
                                      </p:cBhvr>
                                      <p:tavLst>
                                        <p:tav tm="0">
                                          <p:val>
                                            <p:strVal val="#ppt_y"/>
                                          </p:val>
                                        </p:tav>
                                        <p:tav tm="100000">
                                          <p:val>
                                            <p:strVal val="#ppt_y"/>
                                          </p:val>
                                        </p:tav>
                                      </p:tavLst>
                                    </p:anim>
                                  </p:childTnLst>
                                </p:cTn>
                              </p:par>
                              <p:par>
                                <p:cTn id="93" presetID="2" presetClass="entr" presetSubtype="2" fill="hold" nodeType="withEffect">
                                  <p:stCondLst>
                                    <p:cond delay="0"/>
                                  </p:stCondLst>
                                  <p:childTnLst>
                                    <p:set>
                                      <p:cBhvr>
                                        <p:cTn id="94" dur="1" fill="hold">
                                          <p:stCondLst>
                                            <p:cond delay="0"/>
                                          </p:stCondLst>
                                        </p:cTn>
                                        <p:tgtEl>
                                          <p:spTgt spid="113"/>
                                        </p:tgtEl>
                                        <p:attrNameLst>
                                          <p:attrName>style.visibility</p:attrName>
                                        </p:attrNameLst>
                                      </p:cBhvr>
                                      <p:to>
                                        <p:strVal val="visible"/>
                                      </p:to>
                                    </p:set>
                                    <p:anim calcmode="lin" valueType="num">
                                      <p:cBhvr additive="base">
                                        <p:cTn id="95" dur="500" fill="hold"/>
                                        <p:tgtEl>
                                          <p:spTgt spid="113"/>
                                        </p:tgtEl>
                                        <p:attrNameLst>
                                          <p:attrName>ppt_x</p:attrName>
                                        </p:attrNameLst>
                                      </p:cBhvr>
                                      <p:tavLst>
                                        <p:tav tm="0">
                                          <p:val>
                                            <p:strVal val="1+#ppt_w/2"/>
                                          </p:val>
                                        </p:tav>
                                        <p:tav tm="100000">
                                          <p:val>
                                            <p:strVal val="#ppt_x"/>
                                          </p:val>
                                        </p:tav>
                                      </p:tavLst>
                                    </p:anim>
                                    <p:anim calcmode="lin" valueType="num">
                                      <p:cBhvr additive="base">
                                        <p:cTn id="96" dur="500" fill="hold"/>
                                        <p:tgtEl>
                                          <p:spTgt spid="113"/>
                                        </p:tgtEl>
                                        <p:attrNameLst>
                                          <p:attrName>ppt_y</p:attrName>
                                        </p:attrNameLst>
                                      </p:cBhvr>
                                      <p:tavLst>
                                        <p:tav tm="0">
                                          <p:val>
                                            <p:strVal val="#ppt_y"/>
                                          </p:val>
                                        </p:tav>
                                        <p:tav tm="100000">
                                          <p:val>
                                            <p:strVal val="#ppt_y"/>
                                          </p:val>
                                        </p:tav>
                                      </p:tavLst>
                                    </p:anim>
                                  </p:childTnLst>
                                </p:cTn>
                              </p:par>
                              <p:par>
                                <p:cTn id="97" presetID="2" presetClass="entr" presetSubtype="2" fill="hold" nodeType="withEffect">
                                  <p:stCondLst>
                                    <p:cond delay="0"/>
                                  </p:stCondLst>
                                  <p:childTnLst>
                                    <p:set>
                                      <p:cBhvr>
                                        <p:cTn id="98" dur="1" fill="hold">
                                          <p:stCondLst>
                                            <p:cond delay="0"/>
                                          </p:stCondLst>
                                        </p:cTn>
                                        <p:tgtEl>
                                          <p:spTgt spid="114"/>
                                        </p:tgtEl>
                                        <p:attrNameLst>
                                          <p:attrName>style.visibility</p:attrName>
                                        </p:attrNameLst>
                                      </p:cBhvr>
                                      <p:to>
                                        <p:strVal val="visible"/>
                                      </p:to>
                                    </p:set>
                                    <p:anim calcmode="lin" valueType="num">
                                      <p:cBhvr additive="base">
                                        <p:cTn id="99" dur="500" fill="hold"/>
                                        <p:tgtEl>
                                          <p:spTgt spid="114"/>
                                        </p:tgtEl>
                                        <p:attrNameLst>
                                          <p:attrName>ppt_x</p:attrName>
                                        </p:attrNameLst>
                                      </p:cBhvr>
                                      <p:tavLst>
                                        <p:tav tm="0">
                                          <p:val>
                                            <p:strVal val="1+#ppt_w/2"/>
                                          </p:val>
                                        </p:tav>
                                        <p:tav tm="100000">
                                          <p:val>
                                            <p:strVal val="#ppt_x"/>
                                          </p:val>
                                        </p:tav>
                                      </p:tavLst>
                                    </p:anim>
                                    <p:anim calcmode="lin" valueType="num">
                                      <p:cBhvr additive="base">
                                        <p:cTn id="100" dur="500" fill="hold"/>
                                        <p:tgtEl>
                                          <p:spTgt spid="114"/>
                                        </p:tgtEl>
                                        <p:attrNameLst>
                                          <p:attrName>ppt_y</p:attrName>
                                        </p:attrNameLst>
                                      </p:cBhvr>
                                      <p:tavLst>
                                        <p:tav tm="0">
                                          <p:val>
                                            <p:strVal val="#ppt_y"/>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2" fill="hold" nodeType="clickEffect">
                                  <p:stCondLst>
                                    <p:cond delay="0"/>
                                  </p:stCondLst>
                                  <p:childTnLst>
                                    <p:set>
                                      <p:cBhvr>
                                        <p:cTn id="104" dur="1" fill="hold">
                                          <p:stCondLst>
                                            <p:cond delay="0"/>
                                          </p:stCondLst>
                                        </p:cTn>
                                        <p:tgtEl>
                                          <p:spTgt spid="77"/>
                                        </p:tgtEl>
                                        <p:attrNameLst>
                                          <p:attrName>style.visibility</p:attrName>
                                        </p:attrNameLst>
                                      </p:cBhvr>
                                      <p:to>
                                        <p:strVal val="visible"/>
                                      </p:to>
                                    </p:set>
                                    <p:anim calcmode="lin" valueType="num">
                                      <p:cBhvr additive="base">
                                        <p:cTn id="105" dur="500" fill="hold"/>
                                        <p:tgtEl>
                                          <p:spTgt spid="77"/>
                                        </p:tgtEl>
                                        <p:attrNameLst>
                                          <p:attrName>ppt_x</p:attrName>
                                        </p:attrNameLst>
                                      </p:cBhvr>
                                      <p:tavLst>
                                        <p:tav tm="0">
                                          <p:val>
                                            <p:strVal val="1+#ppt_w/2"/>
                                          </p:val>
                                        </p:tav>
                                        <p:tav tm="100000">
                                          <p:val>
                                            <p:strVal val="#ppt_x"/>
                                          </p:val>
                                        </p:tav>
                                      </p:tavLst>
                                    </p:anim>
                                    <p:anim calcmode="lin" valueType="num">
                                      <p:cBhvr additive="base">
                                        <p:cTn id="106" dur="500" fill="hold"/>
                                        <p:tgtEl>
                                          <p:spTgt spid="77"/>
                                        </p:tgtEl>
                                        <p:attrNameLst>
                                          <p:attrName>ppt_y</p:attrName>
                                        </p:attrNameLst>
                                      </p:cBhvr>
                                      <p:tavLst>
                                        <p:tav tm="0">
                                          <p:val>
                                            <p:strVal val="#ppt_y"/>
                                          </p:val>
                                        </p:tav>
                                        <p:tav tm="100000">
                                          <p:val>
                                            <p:strVal val="#ppt_y"/>
                                          </p:val>
                                        </p:tav>
                                      </p:tavLst>
                                    </p:anim>
                                  </p:childTnLst>
                                </p:cTn>
                              </p:par>
                              <p:par>
                                <p:cTn id="107" presetID="2" presetClass="entr" presetSubtype="2" fill="hold" grpId="0" nodeType="withEffect">
                                  <p:stCondLst>
                                    <p:cond delay="0"/>
                                  </p:stCondLst>
                                  <p:childTnLst>
                                    <p:set>
                                      <p:cBhvr>
                                        <p:cTn id="108" dur="1" fill="hold">
                                          <p:stCondLst>
                                            <p:cond delay="0"/>
                                          </p:stCondLst>
                                        </p:cTn>
                                        <p:tgtEl>
                                          <p:spTgt spid="59"/>
                                        </p:tgtEl>
                                        <p:attrNameLst>
                                          <p:attrName>style.visibility</p:attrName>
                                        </p:attrNameLst>
                                      </p:cBhvr>
                                      <p:to>
                                        <p:strVal val="visible"/>
                                      </p:to>
                                    </p:set>
                                    <p:anim calcmode="lin" valueType="num">
                                      <p:cBhvr additive="base">
                                        <p:cTn id="109" dur="500" fill="hold"/>
                                        <p:tgtEl>
                                          <p:spTgt spid="59"/>
                                        </p:tgtEl>
                                        <p:attrNameLst>
                                          <p:attrName>ppt_x</p:attrName>
                                        </p:attrNameLst>
                                      </p:cBhvr>
                                      <p:tavLst>
                                        <p:tav tm="0">
                                          <p:val>
                                            <p:strVal val="1+#ppt_w/2"/>
                                          </p:val>
                                        </p:tav>
                                        <p:tav tm="100000">
                                          <p:val>
                                            <p:strVal val="#ppt_x"/>
                                          </p:val>
                                        </p:tav>
                                      </p:tavLst>
                                    </p:anim>
                                    <p:anim calcmode="lin" valueType="num">
                                      <p:cBhvr additive="base">
                                        <p:cTn id="110" dur="500" fill="hold"/>
                                        <p:tgtEl>
                                          <p:spTgt spid="59"/>
                                        </p:tgtEl>
                                        <p:attrNameLst>
                                          <p:attrName>ppt_y</p:attrName>
                                        </p:attrNameLst>
                                      </p:cBhvr>
                                      <p:tavLst>
                                        <p:tav tm="0">
                                          <p:val>
                                            <p:strVal val="#ppt_y"/>
                                          </p:val>
                                        </p:tav>
                                        <p:tav tm="100000">
                                          <p:val>
                                            <p:strVal val="#ppt_y"/>
                                          </p:val>
                                        </p:tav>
                                      </p:tavLst>
                                    </p:anim>
                                  </p:childTnLst>
                                </p:cTn>
                              </p:par>
                              <p:par>
                                <p:cTn id="111" presetID="2" presetClass="entr" presetSubtype="2" fill="hold" grpId="0" nodeType="withEffect">
                                  <p:stCondLst>
                                    <p:cond delay="0"/>
                                  </p:stCondLst>
                                  <p:childTnLst>
                                    <p:set>
                                      <p:cBhvr>
                                        <p:cTn id="112" dur="1" fill="hold">
                                          <p:stCondLst>
                                            <p:cond delay="0"/>
                                          </p:stCondLst>
                                        </p:cTn>
                                        <p:tgtEl>
                                          <p:spTgt spid="60"/>
                                        </p:tgtEl>
                                        <p:attrNameLst>
                                          <p:attrName>style.visibility</p:attrName>
                                        </p:attrNameLst>
                                      </p:cBhvr>
                                      <p:to>
                                        <p:strVal val="visible"/>
                                      </p:to>
                                    </p:set>
                                    <p:anim calcmode="lin" valueType="num">
                                      <p:cBhvr additive="base">
                                        <p:cTn id="113" dur="500" fill="hold"/>
                                        <p:tgtEl>
                                          <p:spTgt spid="60"/>
                                        </p:tgtEl>
                                        <p:attrNameLst>
                                          <p:attrName>ppt_x</p:attrName>
                                        </p:attrNameLst>
                                      </p:cBhvr>
                                      <p:tavLst>
                                        <p:tav tm="0">
                                          <p:val>
                                            <p:strVal val="1+#ppt_w/2"/>
                                          </p:val>
                                        </p:tav>
                                        <p:tav tm="100000">
                                          <p:val>
                                            <p:strVal val="#ppt_x"/>
                                          </p:val>
                                        </p:tav>
                                      </p:tavLst>
                                    </p:anim>
                                    <p:anim calcmode="lin" valueType="num">
                                      <p:cBhvr additive="base">
                                        <p:cTn id="114" dur="500" fill="hold"/>
                                        <p:tgtEl>
                                          <p:spTgt spid="60"/>
                                        </p:tgtEl>
                                        <p:attrNameLst>
                                          <p:attrName>ppt_y</p:attrName>
                                        </p:attrNameLst>
                                      </p:cBhvr>
                                      <p:tavLst>
                                        <p:tav tm="0">
                                          <p:val>
                                            <p:strVal val="#ppt_y"/>
                                          </p:val>
                                        </p:tav>
                                        <p:tav tm="100000">
                                          <p:val>
                                            <p:strVal val="#ppt_y"/>
                                          </p:val>
                                        </p:tav>
                                      </p:tavLst>
                                    </p:anim>
                                  </p:childTnLst>
                                </p:cTn>
                              </p:par>
                              <p:par>
                                <p:cTn id="115" presetID="2" presetClass="entr" presetSubtype="2" fill="hold" nodeType="withEffect">
                                  <p:stCondLst>
                                    <p:cond delay="0"/>
                                  </p:stCondLst>
                                  <p:childTnLst>
                                    <p:set>
                                      <p:cBhvr>
                                        <p:cTn id="116" dur="1" fill="hold">
                                          <p:stCondLst>
                                            <p:cond delay="0"/>
                                          </p:stCondLst>
                                        </p:cTn>
                                        <p:tgtEl>
                                          <p:spTgt spid="80"/>
                                        </p:tgtEl>
                                        <p:attrNameLst>
                                          <p:attrName>style.visibility</p:attrName>
                                        </p:attrNameLst>
                                      </p:cBhvr>
                                      <p:to>
                                        <p:strVal val="visible"/>
                                      </p:to>
                                    </p:set>
                                    <p:anim calcmode="lin" valueType="num">
                                      <p:cBhvr additive="base">
                                        <p:cTn id="117" dur="500" fill="hold"/>
                                        <p:tgtEl>
                                          <p:spTgt spid="80"/>
                                        </p:tgtEl>
                                        <p:attrNameLst>
                                          <p:attrName>ppt_x</p:attrName>
                                        </p:attrNameLst>
                                      </p:cBhvr>
                                      <p:tavLst>
                                        <p:tav tm="0">
                                          <p:val>
                                            <p:strVal val="1+#ppt_w/2"/>
                                          </p:val>
                                        </p:tav>
                                        <p:tav tm="100000">
                                          <p:val>
                                            <p:strVal val="#ppt_x"/>
                                          </p:val>
                                        </p:tav>
                                      </p:tavLst>
                                    </p:anim>
                                    <p:anim calcmode="lin" valueType="num">
                                      <p:cBhvr additive="base">
                                        <p:cTn id="118" dur="500" fill="hold"/>
                                        <p:tgtEl>
                                          <p:spTgt spid="80"/>
                                        </p:tgtEl>
                                        <p:attrNameLst>
                                          <p:attrName>ppt_y</p:attrName>
                                        </p:attrNameLst>
                                      </p:cBhvr>
                                      <p:tavLst>
                                        <p:tav tm="0">
                                          <p:val>
                                            <p:strVal val="#ppt_y"/>
                                          </p:val>
                                        </p:tav>
                                        <p:tav tm="100000">
                                          <p:val>
                                            <p:strVal val="#ppt_y"/>
                                          </p:val>
                                        </p:tav>
                                      </p:tavLst>
                                    </p:anim>
                                  </p:childTnLst>
                                </p:cTn>
                              </p:par>
                              <p:par>
                                <p:cTn id="119" presetID="2" presetClass="entr" presetSubtype="2" fill="hold" nodeType="withEffect">
                                  <p:stCondLst>
                                    <p:cond delay="0"/>
                                  </p:stCondLst>
                                  <p:childTnLst>
                                    <p:set>
                                      <p:cBhvr>
                                        <p:cTn id="120" dur="1" fill="hold">
                                          <p:stCondLst>
                                            <p:cond delay="0"/>
                                          </p:stCondLst>
                                        </p:cTn>
                                        <p:tgtEl>
                                          <p:spTgt spid="106"/>
                                        </p:tgtEl>
                                        <p:attrNameLst>
                                          <p:attrName>style.visibility</p:attrName>
                                        </p:attrNameLst>
                                      </p:cBhvr>
                                      <p:to>
                                        <p:strVal val="visible"/>
                                      </p:to>
                                    </p:set>
                                    <p:anim calcmode="lin" valueType="num">
                                      <p:cBhvr additive="base">
                                        <p:cTn id="121" dur="500" fill="hold"/>
                                        <p:tgtEl>
                                          <p:spTgt spid="106"/>
                                        </p:tgtEl>
                                        <p:attrNameLst>
                                          <p:attrName>ppt_x</p:attrName>
                                        </p:attrNameLst>
                                      </p:cBhvr>
                                      <p:tavLst>
                                        <p:tav tm="0">
                                          <p:val>
                                            <p:strVal val="1+#ppt_w/2"/>
                                          </p:val>
                                        </p:tav>
                                        <p:tav tm="100000">
                                          <p:val>
                                            <p:strVal val="#ppt_x"/>
                                          </p:val>
                                        </p:tav>
                                      </p:tavLst>
                                    </p:anim>
                                    <p:anim calcmode="lin" valueType="num">
                                      <p:cBhvr additive="base">
                                        <p:cTn id="122" dur="500" fill="hold"/>
                                        <p:tgtEl>
                                          <p:spTgt spid="106"/>
                                        </p:tgtEl>
                                        <p:attrNameLst>
                                          <p:attrName>ppt_y</p:attrName>
                                        </p:attrNameLst>
                                      </p:cBhvr>
                                      <p:tavLst>
                                        <p:tav tm="0">
                                          <p:val>
                                            <p:strVal val="#ppt_y"/>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2" fill="hold" nodeType="clickEffect">
                                  <p:stCondLst>
                                    <p:cond delay="0"/>
                                  </p:stCondLst>
                                  <p:childTnLst>
                                    <p:set>
                                      <p:cBhvr>
                                        <p:cTn id="126" dur="1" fill="hold">
                                          <p:stCondLst>
                                            <p:cond delay="0"/>
                                          </p:stCondLst>
                                        </p:cTn>
                                        <p:tgtEl>
                                          <p:spTgt spid="89"/>
                                        </p:tgtEl>
                                        <p:attrNameLst>
                                          <p:attrName>style.visibility</p:attrName>
                                        </p:attrNameLst>
                                      </p:cBhvr>
                                      <p:to>
                                        <p:strVal val="visible"/>
                                      </p:to>
                                    </p:set>
                                    <p:anim calcmode="lin" valueType="num">
                                      <p:cBhvr additive="base">
                                        <p:cTn id="127" dur="500" fill="hold"/>
                                        <p:tgtEl>
                                          <p:spTgt spid="89"/>
                                        </p:tgtEl>
                                        <p:attrNameLst>
                                          <p:attrName>ppt_x</p:attrName>
                                        </p:attrNameLst>
                                      </p:cBhvr>
                                      <p:tavLst>
                                        <p:tav tm="0">
                                          <p:val>
                                            <p:strVal val="1+#ppt_w/2"/>
                                          </p:val>
                                        </p:tav>
                                        <p:tav tm="100000">
                                          <p:val>
                                            <p:strVal val="#ppt_x"/>
                                          </p:val>
                                        </p:tav>
                                      </p:tavLst>
                                    </p:anim>
                                    <p:anim calcmode="lin" valueType="num">
                                      <p:cBhvr additive="base">
                                        <p:cTn id="128" dur="500" fill="hold"/>
                                        <p:tgtEl>
                                          <p:spTgt spid="89"/>
                                        </p:tgtEl>
                                        <p:attrNameLst>
                                          <p:attrName>ppt_y</p:attrName>
                                        </p:attrNameLst>
                                      </p:cBhvr>
                                      <p:tavLst>
                                        <p:tav tm="0">
                                          <p:val>
                                            <p:strVal val="#ppt_y"/>
                                          </p:val>
                                        </p:tav>
                                        <p:tav tm="100000">
                                          <p:val>
                                            <p:strVal val="#ppt_y"/>
                                          </p:val>
                                        </p:tav>
                                      </p:tavLst>
                                    </p:anim>
                                  </p:childTnLst>
                                </p:cTn>
                              </p:par>
                              <p:par>
                                <p:cTn id="129" presetID="2" presetClass="entr" presetSubtype="2" fill="hold" nodeType="withEffect">
                                  <p:stCondLst>
                                    <p:cond delay="0"/>
                                  </p:stCondLst>
                                  <p:childTnLst>
                                    <p:set>
                                      <p:cBhvr>
                                        <p:cTn id="130" dur="1" fill="hold">
                                          <p:stCondLst>
                                            <p:cond delay="0"/>
                                          </p:stCondLst>
                                        </p:cTn>
                                        <p:tgtEl>
                                          <p:spTgt spid="90"/>
                                        </p:tgtEl>
                                        <p:attrNameLst>
                                          <p:attrName>style.visibility</p:attrName>
                                        </p:attrNameLst>
                                      </p:cBhvr>
                                      <p:to>
                                        <p:strVal val="visible"/>
                                      </p:to>
                                    </p:set>
                                    <p:anim calcmode="lin" valueType="num">
                                      <p:cBhvr additive="base">
                                        <p:cTn id="131" dur="500" fill="hold"/>
                                        <p:tgtEl>
                                          <p:spTgt spid="90"/>
                                        </p:tgtEl>
                                        <p:attrNameLst>
                                          <p:attrName>ppt_x</p:attrName>
                                        </p:attrNameLst>
                                      </p:cBhvr>
                                      <p:tavLst>
                                        <p:tav tm="0">
                                          <p:val>
                                            <p:strVal val="1+#ppt_w/2"/>
                                          </p:val>
                                        </p:tav>
                                        <p:tav tm="100000">
                                          <p:val>
                                            <p:strVal val="#ppt_x"/>
                                          </p:val>
                                        </p:tav>
                                      </p:tavLst>
                                    </p:anim>
                                    <p:anim calcmode="lin" valueType="num">
                                      <p:cBhvr additive="base">
                                        <p:cTn id="132" dur="500" fill="hold"/>
                                        <p:tgtEl>
                                          <p:spTgt spid="90"/>
                                        </p:tgtEl>
                                        <p:attrNameLst>
                                          <p:attrName>ppt_y</p:attrName>
                                        </p:attrNameLst>
                                      </p:cBhvr>
                                      <p:tavLst>
                                        <p:tav tm="0">
                                          <p:val>
                                            <p:strVal val="#ppt_y"/>
                                          </p:val>
                                        </p:tav>
                                        <p:tav tm="100000">
                                          <p:val>
                                            <p:strVal val="#ppt_y"/>
                                          </p:val>
                                        </p:tav>
                                      </p:tavLst>
                                    </p:anim>
                                  </p:childTnLst>
                                </p:cTn>
                              </p:par>
                              <p:par>
                                <p:cTn id="133" presetID="2" presetClass="entr" presetSubtype="2" fill="hold" nodeType="withEffect">
                                  <p:stCondLst>
                                    <p:cond delay="0"/>
                                  </p:stCondLst>
                                  <p:childTnLst>
                                    <p:set>
                                      <p:cBhvr>
                                        <p:cTn id="134" dur="1" fill="hold">
                                          <p:stCondLst>
                                            <p:cond delay="0"/>
                                          </p:stCondLst>
                                        </p:cTn>
                                        <p:tgtEl>
                                          <p:spTgt spid="92"/>
                                        </p:tgtEl>
                                        <p:attrNameLst>
                                          <p:attrName>style.visibility</p:attrName>
                                        </p:attrNameLst>
                                      </p:cBhvr>
                                      <p:to>
                                        <p:strVal val="visible"/>
                                      </p:to>
                                    </p:set>
                                    <p:anim calcmode="lin" valueType="num">
                                      <p:cBhvr additive="base">
                                        <p:cTn id="135" dur="500" fill="hold"/>
                                        <p:tgtEl>
                                          <p:spTgt spid="92"/>
                                        </p:tgtEl>
                                        <p:attrNameLst>
                                          <p:attrName>ppt_x</p:attrName>
                                        </p:attrNameLst>
                                      </p:cBhvr>
                                      <p:tavLst>
                                        <p:tav tm="0">
                                          <p:val>
                                            <p:strVal val="1+#ppt_w/2"/>
                                          </p:val>
                                        </p:tav>
                                        <p:tav tm="100000">
                                          <p:val>
                                            <p:strVal val="#ppt_x"/>
                                          </p:val>
                                        </p:tav>
                                      </p:tavLst>
                                    </p:anim>
                                    <p:anim calcmode="lin" valueType="num">
                                      <p:cBhvr additive="base">
                                        <p:cTn id="136" dur="500" fill="hold"/>
                                        <p:tgtEl>
                                          <p:spTgt spid="92"/>
                                        </p:tgtEl>
                                        <p:attrNameLst>
                                          <p:attrName>ppt_y</p:attrName>
                                        </p:attrNameLst>
                                      </p:cBhvr>
                                      <p:tavLst>
                                        <p:tav tm="0">
                                          <p:val>
                                            <p:strVal val="#ppt_y"/>
                                          </p:val>
                                        </p:tav>
                                        <p:tav tm="100000">
                                          <p:val>
                                            <p:strVal val="#ppt_y"/>
                                          </p:val>
                                        </p:tav>
                                      </p:tavLst>
                                    </p:anim>
                                  </p:childTnLst>
                                </p:cTn>
                              </p:par>
                              <p:par>
                                <p:cTn id="137" presetID="2" presetClass="entr" presetSubtype="2" fill="hold" nodeType="withEffect">
                                  <p:stCondLst>
                                    <p:cond delay="0"/>
                                  </p:stCondLst>
                                  <p:childTnLst>
                                    <p:set>
                                      <p:cBhvr>
                                        <p:cTn id="138" dur="1" fill="hold">
                                          <p:stCondLst>
                                            <p:cond delay="0"/>
                                          </p:stCondLst>
                                        </p:cTn>
                                        <p:tgtEl>
                                          <p:spTgt spid="93"/>
                                        </p:tgtEl>
                                        <p:attrNameLst>
                                          <p:attrName>style.visibility</p:attrName>
                                        </p:attrNameLst>
                                      </p:cBhvr>
                                      <p:to>
                                        <p:strVal val="visible"/>
                                      </p:to>
                                    </p:set>
                                    <p:anim calcmode="lin" valueType="num">
                                      <p:cBhvr additive="base">
                                        <p:cTn id="139" dur="500" fill="hold"/>
                                        <p:tgtEl>
                                          <p:spTgt spid="93"/>
                                        </p:tgtEl>
                                        <p:attrNameLst>
                                          <p:attrName>ppt_x</p:attrName>
                                        </p:attrNameLst>
                                      </p:cBhvr>
                                      <p:tavLst>
                                        <p:tav tm="0">
                                          <p:val>
                                            <p:strVal val="1+#ppt_w/2"/>
                                          </p:val>
                                        </p:tav>
                                        <p:tav tm="100000">
                                          <p:val>
                                            <p:strVal val="#ppt_x"/>
                                          </p:val>
                                        </p:tav>
                                      </p:tavLst>
                                    </p:anim>
                                    <p:anim calcmode="lin" valueType="num">
                                      <p:cBhvr additive="base">
                                        <p:cTn id="140" dur="500" fill="hold"/>
                                        <p:tgtEl>
                                          <p:spTgt spid="93"/>
                                        </p:tgtEl>
                                        <p:attrNameLst>
                                          <p:attrName>ppt_y</p:attrName>
                                        </p:attrNameLst>
                                      </p:cBhvr>
                                      <p:tavLst>
                                        <p:tav tm="0">
                                          <p:val>
                                            <p:strVal val="#ppt_y"/>
                                          </p:val>
                                        </p:tav>
                                        <p:tav tm="100000">
                                          <p:val>
                                            <p:strVal val="#ppt_y"/>
                                          </p:val>
                                        </p:tav>
                                      </p:tavLst>
                                    </p:anim>
                                  </p:childTnLst>
                                </p:cTn>
                              </p:par>
                              <p:par>
                                <p:cTn id="141" presetID="2" presetClass="entr" presetSubtype="2" fill="hold" nodeType="withEffect">
                                  <p:stCondLst>
                                    <p:cond delay="0"/>
                                  </p:stCondLst>
                                  <p:childTnLst>
                                    <p:set>
                                      <p:cBhvr>
                                        <p:cTn id="142" dur="1" fill="hold">
                                          <p:stCondLst>
                                            <p:cond delay="0"/>
                                          </p:stCondLst>
                                        </p:cTn>
                                        <p:tgtEl>
                                          <p:spTgt spid="94"/>
                                        </p:tgtEl>
                                        <p:attrNameLst>
                                          <p:attrName>style.visibility</p:attrName>
                                        </p:attrNameLst>
                                      </p:cBhvr>
                                      <p:to>
                                        <p:strVal val="visible"/>
                                      </p:to>
                                    </p:set>
                                    <p:anim calcmode="lin" valueType="num">
                                      <p:cBhvr additive="base">
                                        <p:cTn id="143" dur="500" fill="hold"/>
                                        <p:tgtEl>
                                          <p:spTgt spid="94"/>
                                        </p:tgtEl>
                                        <p:attrNameLst>
                                          <p:attrName>ppt_x</p:attrName>
                                        </p:attrNameLst>
                                      </p:cBhvr>
                                      <p:tavLst>
                                        <p:tav tm="0">
                                          <p:val>
                                            <p:strVal val="1+#ppt_w/2"/>
                                          </p:val>
                                        </p:tav>
                                        <p:tav tm="100000">
                                          <p:val>
                                            <p:strVal val="#ppt_x"/>
                                          </p:val>
                                        </p:tav>
                                      </p:tavLst>
                                    </p:anim>
                                    <p:anim calcmode="lin" valueType="num">
                                      <p:cBhvr additive="base">
                                        <p:cTn id="144" dur="500" fill="hold"/>
                                        <p:tgtEl>
                                          <p:spTgt spid="94"/>
                                        </p:tgtEl>
                                        <p:attrNameLst>
                                          <p:attrName>ppt_y</p:attrName>
                                        </p:attrNameLst>
                                      </p:cBhvr>
                                      <p:tavLst>
                                        <p:tav tm="0">
                                          <p:val>
                                            <p:strVal val="#ppt_y"/>
                                          </p:val>
                                        </p:tav>
                                        <p:tav tm="100000">
                                          <p:val>
                                            <p:strVal val="#ppt_y"/>
                                          </p:val>
                                        </p:tav>
                                      </p:tavLst>
                                    </p:anim>
                                  </p:childTnLst>
                                </p:cTn>
                              </p:par>
                              <p:par>
                                <p:cTn id="145" presetID="2" presetClass="entr" presetSubtype="2" fill="hold" nodeType="withEffect">
                                  <p:stCondLst>
                                    <p:cond delay="0"/>
                                  </p:stCondLst>
                                  <p:childTnLst>
                                    <p:set>
                                      <p:cBhvr>
                                        <p:cTn id="146" dur="1" fill="hold">
                                          <p:stCondLst>
                                            <p:cond delay="0"/>
                                          </p:stCondLst>
                                        </p:cTn>
                                        <p:tgtEl>
                                          <p:spTgt spid="95"/>
                                        </p:tgtEl>
                                        <p:attrNameLst>
                                          <p:attrName>style.visibility</p:attrName>
                                        </p:attrNameLst>
                                      </p:cBhvr>
                                      <p:to>
                                        <p:strVal val="visible"/>
                                      </p:to>
                                    </p:set>
                                    <p:anim calcmode="lin" valueType="num">
                                      <p:cBhvr additive="base">
                                        <p:cTn id="147" dur="500" fill="hold"/>
                                        <p:tgtEl>
                                          <p:spTgt spid="95"/>
                                        </p:tgtEl>
                                        <p:attrNameLst>
                                          <p:attrName>ppt_x</p:attrName>
                                        </p:attrNameLst>
                                      </p:cBhvr>
                                      <p:tavLst>
                                        <p:tav tm="0">
                                          <p:val>
                                            <p:strVal val="1+#ppt_w/2"/>
                                          </p:val>
                                        </p:tav>
                                        <p:tav tm="100000">
                                          <p:val>
                                            <p:strVal val="#ppt_x"/>
                                          </p:val>
                                        </p:tav>
                                      </p:tavLst>
                                    </p:anim>
                                    <p:anim calcmode="lin" valueType="num">
                                      <p:cBhvr additive="base">
                                        <p:cTn id="148" dur="500" fill="hold"/>
                                        <p:tgtEl>
                                          <p:spTgt spid="95"/>
                                        </p:tgtEl>
                                        <p:attrNameLst>
                                          <p:attrName>ppt_y</p:attrName>
                                        </p:attrNameLst>
                                      </p:cBhvr>
                                      <p:tavLst>
                                        <p:tav tm="0">
                                          <p:val>
                                            <p:strVal val="#ppt_y"/>
                                          </p:val>
                                        </p:tav>
                                        <p:tav tm="100000">
                                          <p:val>
                                            <p:strVal val="#ppt_y"/>
                                          </p:val>
                                        </p:tav>
                                      </p:tavLst>
                                    </p:anim>
                                  </p:childTnLst>
                                </p:cTn>
                              </p:par>
                              <p:par>
                                <p:cTn id="149" presetID="2" presetClass="entr" presetSubtype="2" fill="hold" nodeType="withEffect">
                                  <p:stCondLst>
                                    <p:cond delay="0"/>
                                  </p:stCondLst>
                                  <p:childTnLst>
                                    <p:set>
                                      <p:cBhvr>
                                        <p:cTn id="150" dur="1" fill="hold">
                                          <p:stCondLst>
                                            <p:cond delay="0"/>
                                          </p:stCondLst>
                                        </p:cTn>
                                        <p:tgtEl>
                                          <p:spTgt spid="96"/>
                                        </p:tgtEl>
                                        <p:attrNameLst>
                                          <p:attrName>style.visibility</p:attrName>
                                        </p:attrNameLst>
                                      </p:cBhvr>
                                      <p:to>
                                        <p:strVal val="visible"/>
                                      </p:to>
                                    </p:set>
                                    <p:anim calcmode="lin" valueType="num">
                                      <p:cBhvr additive="base">
                                        <p:cTn id="151" dur="500" fill="hold"/>
                                        <p:tgtEl>
                                          <p:spTgt spid="96"/>
                                        </p:tgtEl>
                                        <p:attrNameLst>
                                          <p:attrName>ppt_x</p:attrName>
                                        </p:attrNameLst>
                                      </p:cBhvr>
                                      <p:tavLst>
                                        <p:tav tm="0">
                                          <p:val>
                                            <p:strVal val="1+#ppt_w/2"/>
                                          </p:val>
                                        </p:tav>
                                        <p:tav tm="100000">
                                          <p:val>
                                            <p:strVal val="#ppt_x"/>
                                          </p:val>
                                        </p:tav>
                                      </p:tavLst>
                                    </p:anim>
                                    <p:anim calcmode="lin" valueType="num">
                                      <p:cBhvr additive="base">
                                        <p:cTn id="152" dur="500" fill="hold"/>
                                        <p:tgtEl>
                                          <p:spTgt spid="96"/>
                                        </p:tgtEl>
                                        <p:attrNameLst>
                                          <p:attrName>ppt_y</p:attrName>
                                        </p:attrNameLst>
                                      </p:cBhvr>
                                      <p:tavLst>
                                        <p:tav tm="0">
                                          <p:val>
                                            <p:strVal val="#ppt_y"/>
                                          </p:val>
                                        </p:tav>
                                        <p:tav tm="100000">
                                          <p:val>
                                            <p:strVal val="#ppt_y"/>
                                          </p:val>
                                        </p:tav>
                                      </p:tavLst>
                                    </p:anim>
                                  </p:childTnLst>
                                </p:cTn>
                              </p:par>
                              <p:par>
                                <p:cTn id="153" presetID="2" presetClass="entr" presetSubtype="2" fill="hold" grpId="0" nodeType="withEffect">
                                  <p:stCondLst>
                                    <p:cond delay="0"/>
                                  </p:stCondLst>
                                  <p:childTnLst>
                                    <p:set>
                                      <p:cBhvr>
                                        <p:cTn id="154" dur="1" fill="hold">
                                          <p:stCondLst>
                                            <p:cond delay="0"/>
                                          </p:stCondLst>
                                        </p:cTn>
                                        <p:tgtEl>
                                          <p:spTgt spid="61"/>
                                        </p:tgtEl>
                                        <p:attrNameLst>
                                          <p:attrName>style.visibility</p:attrName>
                                        </p:attrNameLst>
                                      </p:cBhvr>
                                      <p:to>
                                        <p:strVal val="visible"/>
                                      </p:to>
                                    </p:set>
                                    <p:anim calcmode="lin" valueType="num">
                                      <p:cBhvr additive="base">
                                        <p:cTn id="155" dur="500" fill="hold"/>
                                        <p:tgtEl>
                                          <p:spTgt spid="61"/>
                                        </p:tgtEl>
                                        <p:attrNameLst>
                                          <p:attrName>ppt_x</p:attrName>
                                        </p:attrNameLst>
                                      </p:cBhvr>
                                      <p:tavLst>
                                        <p:tav tm="0">
                                          <p:val>
                                            <p:strVal val="1+#ppt_w/2"/>
                                          </p:val>
                                        </p:tav>
                                        <p:tav tm="100000">
                                          <p:val>
                                            <p:strVal val="#ppt_x"/>
                                          </p:val>
                                        </p:tav>
                                      </p:tavLst>
                                    </p:anim>
                                    <p:anim calcmode="lin" valueType="num">
                                      <p:cBhvr additive="base">
                                        <p:cTn id="156" dur="500" fill="hold"/>
                                        <p:tgtEl>
                                          <p:spTgt spid="61"/>
                                        </p:tgtEl>
                                        <p:attrNameLst>
                                          <p:attrName>ppt_y</p:attrName>
                                        </p:attrNameLst>
                                      </p:cBhvr>
                                      <p:tavLst>
                                        <p:tav tm="0">
                                          <p:val>
                                            <p:strVal val="#ppt_y"/>
                                          </p:val>
                                        </p:tav>
                                        <p:tav tm="100000">
                                          <p:val>
                                            <p:strVal val="#ppt_y"/>
                                          </p:val>
                                        </p:tav>
                                      </p:tavLst>
                                    </p:anim>
                                  </p:childTnLst>
                                </p:cTn>
                              </p:par>
                              <p:par>
                                <p:cTn id="157" presetID="2" presetClass="entr" presetSubtype="2" fill="hold" grpId="0" nodeType="withEffect">
                                  <p:stCondLst>
                                    <p:cond delay="0"/>
                                  </p:stCondLst>
                                  <p:childTnLst>
                                    <p:set>
                                      <p:cBhvr>
                                        <p:cTn id="158" dur="1" fill="hold">
                                          <p:stCondLst>
                                            <p:cond delay="0"/>
                                          </p:stCondLst>
                                        </p:cTn>
                                        <p:tgtEl>
                                          <p:spTgt spid="76"/>
                                        </p:tgtEl>
                                        <p:attrNameLst>
                                          <p:attrName>style.visibility</p:attrName>
                                        </p:attrNameLst>
                                      </p:cBhvr>
                                      <p:to>
                                        <p:strVal val="visible"/>
                                      </p:to>
                                    </p:set>
                                    <p:anim calcmode="lin" valueType="num">
                                      <p:cBhvr additive="base">
                                        <p:cTn id="159" dur="500" fill="hold"/>
                                        <p:tgtEl>
                                          <p:spTgt spid="76"/>
                                        </p:tgtEl>
                                        <p:attrNameLst>
                                          <p:attrName>ppt_x</p:attrName>
                                        </p:attrNameLst>
                                      </p:cBhvr>
                                      <p:tavLst>
                                        <p:tav tm="0">
                                          <p:val>
                                            <p:strVal val="1+#ppt_w/2"/>
                                          </p:val>
                                        </p:tav>
                                        <p:tav tm="100000">
                                          <p:val>
                                            <p:strVal val="#ppt_x"/>
                                          </p:val>
                                        </p:tav>
                                      </p:tavLst>
                                    </p:anim>
                                    <p:anim calcmode="lin" valueType="num">
                                      <p:cBhvr additive="base">
                                        <p:cTn id="160" dur="500" fill="hold"/>
                                        <p:tgtEl>
                                          <p:spTgt spid="76"/>
                                        </p:tgtEl>
                                        <p:attrNameLst>
                                          <p:attrName>ppt_y</p:attrName>
                                        </p:attrNameLst>
                                      </p:cBhvr>
                                      <p:tavLst>
                                        <p:tav tm="0">
                                          <p:val>
                                            <p:strVal val="#ppt_y"/>
                                          </p:val>
                                        </p:tav>
                                        <p:tav tm="100000">
                                          <p:val>
                                            <p:strVal val="#ppt_y"/>
                                          </p:val>
                                        </p:tav>
                                      </p:tavLst>
                                    </p:anim>
                                  </p:childTnLst>
                                </p:cTn>
                              </p:par>
                              <p:par>
                                <p:cTn id="161" presetID="1" presetClass="entr" presetSubtype="0" fill="hold" grpId="0" nodeType="withEffect">
                                  <p:stCondLst>
                                    <p:cond delay="0"/>
                                  </p:stCondLst>
                                  <p:childTnLst>
                                    <p:set>
                                      <p:cBhvr>
                                        <p:cTn id="162" dur="1" fill="hold">
                                          <p:stCondLst>
                                            <p:cond delay="0"/>
                                          </p:stCondLst>
                                        </p:cTn>
                                        <p:tgtEl>
                                          <p:spTgt spid="27"/>
                                        </p:tgtEl>
                                        <p:attrNameLst>
                                          <p:attrName>style.visibility</p:attrName>
                                        </p:attrNameLst>
                                      </p:cBhvr>
                                      <p:to>
                                        <p:strVal val="visible"/>
                                      </p:to>
                                    </p:set>
                                  </p:childTnLst>
                                </p:cTn>
                              </p:par>
                              <p:par>
                                <p:cTn id="163" presetID="2" presetClass="entr" presetSubtype="2" fill="hold" nodeType="withEffect">
                                  <p:stCondLst>
                                    <p:cond delay="0"/>
                                  </p:stCondLst>
                                  <p:childTnLst>
                                    <p:set>
                                      <p:cBhvr>
                                        <p:cTn id="164" dur="1" fill="hold">
                                          <p:stCondLst>
                                            <p:cond delay="0"/>
                                          </p:stCondLst>
                                        </p:cTn>
                                        <p:tgtEl>
                                          <p:spTgt spid="69"/>
                                        </p:tgtEl>
                                        <p:attrNameLst>
                                          <p:attrName>style.visibility</p:attrName>
                                        </p:attrNameLst>
                                      </p:cBhvr>
                                      <p:to>
                                        <p:strVal val="visible"/>
                                      </p:to>
                                    </p:set>
                                    <p:anim calcmode="lin" valueType="num">
                                      <p:cBhvr additive="base">
                                        <p:cTn id="165" dur="500" fill="hold"/>
                                        <p:tgtEl>
                                          <p:spTgt spid="69"/>
                                        </p:tgtEl>
                                        <p:attrNameLst>
                                          <p:attrName>ppt_x</p:attrName>
                                        </p:attrNameLst>
                                      </p:cBhvr>
                                      <p:tavLst>
                                        <p:tav tm="0">
                                          <p:val>
                                            <p:strVal val="1+#ppt_w/2"/>
                                          </p:val>
                                        </p:tav>
                                        <p:tav tm="100000">
                                          <p:val>
                                            <p:strVal val="#ppt_x"/>
                                          </p:val>
                                        </p:tav>
                                      </p:tavLst>
                                    </p:anim>
                                    <p:anim calcmode="lin" valueType="num">
                                      <p:cBhvr additive="base">
                                        <p:cTn id="166" dur="500" fill="hold"/>
                                        <p:tgtEl>
                                          <p:spTgt spid="69"/>
                                        </p:tgtEl>
                                        <p:attrNameLst>
                                          <p:attrName>ppt_y</p:attrName>
                                        </p:attrNameLst>
                                      </p:cBhvr>
                                      <p:tavLst>
                                        <p:tav tm="0">
                                          <p:val>
                                            <p:strVal val="#ppt_y"/>
                                          </p:val>
                                        </p:tav>
                                        <p:tav tm="100000">
                                          <p:val>
                                            <p:strVal val="#ppt_y"/>
                                          </p:val>
                                        </p:tav>
                                      </p:tavLst>
                                    </p:anim>
                                  </p:childTnLst>
                                </p:cTn>
                              </p:par>
                              <p:par>
                                <p:cTn id="167" presetID="2" presetClass="entr" presetSubtype="2" fill="hold" nodeType="withEffect">
                                  <p:stCondLst>
                                    <p:cond delay="0"/>
                                  </p:stCondLst>
                                  <p:childTnLst>
                                    <p:set>
                                      <p:cBhvr>
                                        <p:cTn id="168" dur="1" fill="hold">
                                          <p:stCondLst>
                                            <p:cond delay="0"/>
                                          </p:stCondLst>
                                        </p:cTn>
                                        <p:tgtEl>
                                          <p:spTgt spid="70"/>
                                        </p:tgtEl>
                                        <p:attrNameLst>
                                          <p:attrName>style.visibility</p:attrName>
                                        </p:attrNameLst>
                                      </p:cBhvr>
                                      <p:to>
                                        <p:strVal val="visible"/>
                                      </p:to>
                                    </p:set>
                                    <p:anim calcmode="lin" valueType="num">
                                      <p:cBhvr additive="base">
                                        <p:cTn id="169" dur="500" fill="hold"/>
                                        <p:tgtEl>
                                          <p:spTgt spid="70"/>
                                        </p:tgtEl>
                                        <p:attrNameLst>
                                          <p:attrName>ppt_x</p:attrName>
                                        </p:attrNameLst>
                                      </p:cBhvr>
                                      <p:tavLst>
                                        <p:tav tm="0">
                                          <p:val>
                                            <p:strVal val="1+#ppt_w/2"/>
                                          </p:val>
                                        </p:tav>
                                        <p:tav tm="100000">
                                          <p:val>
                                            <p:strVal val="#ppt_x"/>
                                          </p:val>
                                        </p:tav>
                                      </p:tavLst>
                                    </p:anim>
                                    <p:anim calcmode="lin" valueType="num">
                                      <p:cBhvr additive="base">
                                        <p:cTn id="170" dur="500" fill="hold"/>
                                        <p:tgtEl>
                                          <p:spTgt spid="70"/>
                                        </p:tgtEl>
                                        <p:attrNameLst>
                                          <p:attrName>ppt_y</p:attrName>
                                        </p:attrNameLst>
                                      </p:cBhvr>
                                      <p:tavLst>
                                        <p:tav tm="0">
                                          <p:val>
                                            <p:strVal val="#ppt_y"/>
                                          </p:val>
                                        </p:tav>
                                        <p:tav tm="100000">
                                          <p:val>
                                            <p:strVal val="#ppt_y"/>
                                          </p:val>
                                        </p:tav>
                                      </p:tavLst>
                                    </p:anim>
                                  </p:childTnLst>
                                </p:cTn>
                              </p:par>
                              <p:par>
                                <p:cTn id="171" presetID="2" presetClass="entr" presetSubtype="2" fill="hold" nodeType="withEffect">
                                  <p:stCondLst>
                                    <p:cond delay="0"/>
                                  </p:stCondLst>
                                  <p:childTnLst>
                                    <p:set>
                                      <p:cBhvr>
                                        <p:cTn id="172" dur="1" fill="hold">
                                          <p:stCondLst>
                                            <p:cond delay="0"/>
                                          </p:stCondLst>
                                        </p:cTn>
                                        <p:tgtEl>
                                          <p:spTgt spid="71"/>
                                        </p:tgtEl>
                                        <p:attrNameLst>
                                          <p:attrName>style.visibility</p:attrName>
                                        </p:attrNameLst>
                                      </p:cBhvr>
                                      <p:to>
                                        <p:strVal val="visible"/>
                                      </p:to>
                                    </p:set>
                                    <p:anim calcmode="lin" valueType="num">
                                      <p:cBhvr additive="base">
                                        <p:cTn id="173" dur="500" fill="hold"/>
                                        <p:tgtEl>
                                          <p:spTgt spid="71"/>
                                        </p:tgtEl>
                                        <p:attrNameLst>
                                          <p:attrName>ppt_x</p:attrName>
                                        </p:attrNameLst>
                                      </p:cBhvr>
                                      <p:tavLst>
                                        <p:tav tm="0">
                                          <p:val>
                                            <p:strVal val="1+#ppt_w/2"/>
                                          </p:val>
                                        </p:tav>
                                        <p:tav tm="100000">
                                          <p:val>
                                            <p:strVal val="#ppt_x"/>
                                          </p:val>
                                        </p:tav>
                                      </p:tavLst>
                                    </p:anim>
                                    <p:anim calcmode="lin" valueType="num">
                                      <p:cBhvr additive="base">
                                        <p:cTn id="174" dur="500" fill="hold"/>
                                        <p:tgtEl>
                                          <p:spTgt spid="71"/>
                                        </p:tgtEl>
                                        <p:attrNameLst>
                                          <p:attrName>ppt_y</p:attrName>
                                        </p:attrNameLst>
                                      </p:cBhvr>
                                      <p:tavLst>
                                        <p:tav tm="0">
                                          <p:val>
                                            <p:strVal val="#ppt_y"/>
                                          </p:val>
                                        </p:tav>
                                        <p:tav tm="100000">
                                          <p:val>
                                            <p:strVal val="#ppt_y"/>
                                          </p:val>
                                        </p:tav>
                                      </p:tavLst>
                                    </p:anim>
                                  </p:childTnLst>
                                </p:cTn>
                              </p:par>
                              <p:par>
                                <p:cTn id="175" presetID="2" presetClass="entr" presetSubtype="2" fill="hold" nodeType="withEffect">
                                  <p:stCondLst>
                                    <p:cond delay="0"/>
                                  </p:stCondLst>
                                  <p:childTnLst>
                                    <p:set>
                                      <p:cBhvr>
                                        <p:cTn id="176" dur="1" fill="hold">
                                          <p:stCondLst>
                                            <p:cond delay="0"/>
                                          </p:stCondLst>
                                        </p:cTn>
                                        <p:tgtEl>
                                          <p:spTgt spid="73"/>
                                        </p:tgtEl>
                                        <p:attrNameLst>
                                          <p:attrName>style.visibility</p:attrName>
                                        </p:attrNameLst>
                                      </p:cBhvr>
                                      <p:to>
                                        <p:strVal val="visible"/>
                                      </p:to>
                                    </p:set>
                                    <p:anim calcmode="lin" valueType="num">
                                      <p:cBhvr additive="base">
                                        <p:cTn id="177" dur="500" fill="hold"/>
                                        <p:tgtEl>
                                          <p:spTgt spid="73"/>
                                        </p:tgtEl>
                                        <p:attrNameLst>
                                          <p:attrName>ppt_x</p:attrName>
                                        </p:attrNameLst>
                                      </p:cBhvr>
                                      <p:tavLst>
                                        <p:tav tm="0">
                                          <p:val>
                                            <p:strVal val="1+#ppt_w/2"/>
                                          </p:val>
                                        </p:tav>
                                        <p:tav tm="100000">
                                          <p:val>
                                            <p:strVal val="#ppt_x"/>
                                          </p:val>
                                        </p:tav>
                                      </p:tavLst>
                                    </p:anim>
                                    <p:anim calcmode="lin" valueType="num">
                                      <p:cBhvr additive="base">
                                        <p:cTn id="178" dur="500" fill="hold"/>
                                        <p:tgtEl>
                                          <p:spTgt spid="73"/>
                                        </p:tgtEl>
                                        <p:attrNameLst>
                                          <p:attrName>ppt_y</p:attrName>
                                        </p:attrNameLst>
                                      </p:cBhvr>
                                      <p:tavLst>
                                        <p:tav tm="0">
                                          <p:val>
                                            <p:strVal val="#ppt_y"/>
                                          </p:val>
                                        </p:tav>
                                        <p:tav tm="100000">
                                          <p:val>
                                            <p:strVal val="#ppt_y"/>
                                          </p:val>
                                        </p:tav>
                                      </p:tavLst>
                                    </p:anim>
                                  </p:childTnLst>
                                </p:cTn>
                              </p:par>
                              <p:par>
                                <p:cTn id="179" presetID="2" presetClass="entr" presetSubtype="2" fill="hold" nodeType="withEffect">
                                  <p:stCondLst>
                                    <p:cond delay="0"/>
                                  </p:stCondLst>
                                  <p:childTnLst>
                                    <p:set>
                                      <p:cBhvr>
                                        <p:cTn id="180" dur="1" fill="hold">
                                          <p:stCondLst>
                                            <p:cond delay="0"/>
                                          </p:stCondLst>
                                        </p:cTn>
                                        <p:tgtEl>
                                          <p:spTgt spid="74"/>
                                        </p:tgtEl>
                                        <p:attrNameLst>
                                          <p:attrName>style.visibility</p:attrName>
                                        </p:attrNameLst>
                                      </p:cBhvr>
                                      <p:to>
                                        <p:strVal val="visible"/>
                                      </p:to>
                                    </p:set>
                                    <p:anim calcmode="lin" valueType="num">
                                      <p:cBhvr additive="base">
                                        <p:cTn id="181" dur="500" fill="hold"/>
                                        <p:tgtEl>
                                          <p:spTgt spid="74"/>
                                        </p:tgtEl>
                                        <p:attrNameLst>
                                          <p:attrName>ppt_x</p:attrName>
                                        </p:attrNameLst>
                                      </p:cBhvr>
                                      <p:tavLst>
                                        <p:tav tm="0">
                                          <p:val>
                                            <p:strVal val="1+#ppt_w/2"/>
                                          </p:val>
                                        </p:tav>
                                        <p:tav tm="100000">
                                          <p:val>
                                            <p:strVal val="#ppt_x"/>
                                          </p:val>
                                        </p:tav>
                                      </p:tavLst>
                                    </p:anim>
                                    <p:anim calcmode="lin" valueType="num">
                                      <p:cBhvr additive="base">
                                        <p:cTn id="182" dur="500" fill="hold"/>
                                        <p:tgtEl>
                                          <p:spTgt spid="74"/>
                                        </p:tgtEl>
                                        <p:attrNameLst>
                                          <p:attrName>ppt_y</p:attrName>
                                        </p:attrNameLst>
                                      </p:cBhvr>
                                      <p:tavLst>
                                        <p:tav tm="0">
                                          <p:val>
                                            <p:strVal val="#ppt_y"/>
                                          </p:val>
                                        </p:tav>
                                        <p:tav tm="100000">
                                          <p:val>
                                            <p:strVal val="#ppt_y"/>
                                          </p:val>
                                        </p:tav>
                                      </p:tavLst>
                                    </p:anim>
                                  </p:childTnLst>
                                </p:cTn>
                              </p:par>
                              <p:par>
                                <p:cTn id="183" presetID="2" presetClass="entr" presetSubtype="2" fill="hold" nodeType="withEffect">
                                  <p:stCondLst>
                                    <p:cond delay="0"/>
                                  </p:stCondLst>
                                  <p:childTnLst>
                                    <p:set>
                                      <p:cBhvr>
                                        <p:cTn id="184" dur="1" fill="hold">
                                          <p:stCondLst>
                                            <p:cond delay="0"/>
                                          </p:stCondLst>
                                        </p:cTn>
                                        <p:tgtEl>
                                          <p:spTgt spid="78"/>
                                        </p:tgtEl>
                                        <p:attrNameLst>
                                          <p:attrName>style.visibility</p:attrName>
                                        </p:attrNameLst>
                                      </p:cBhvr>
                                      <p:to>
                                        <p:strVal val="visible"/>
                                      </p:to>
                                    </p:set>
                                    <p:anim calcmode="lin" valueType="num">
                                      <p:cBhvr additive="base">
                                        <p:cTn id="185" dur="500" fill="hold"/>
                                        <p:tgtEl>
                                          <p:spTgt spid="78"/>
                                        </p:tgtEl>
                                        <p:attrNameLst>
                                          <p:attrName>ppt_x</p:attrName>
                                        </p:attrNameLst>
                                      </p:cBhvr>
                                      <p:tavLst>
                                        <p:tav tm="0">
                                          <p:val>
                                            <p:strVal val="1+#ppt_w/2"/>
                                          </p:val>
                                        </p:tav>
                                        <p:tav tm="100000">
                                          <p:val>
                                            <p:strVal val="#ppt_x"/>
                                          </p:val>
                                        </p:tav>
                                      </p:tavLst>
                                    </p:anim>
                                    <p:anim calcmode="lin" valueType="num">
                                      <p:cBhvr additive="base">
                                        <p:cTn id="186" dur="500" fill="hold"/>
                                        <p:tgtEl>
                                          <p:spTgt spid="78"/>
                                        </p:tgtEl>
                                        <p:attrNameLst>
                                          <p:attrName>ppt_y</p:attrName>
                                        </p:attrNameLst>
                                      </p:cBhvr>
                                      <p:tavLst>
                                        <p:tav tm="0">
                                          <p:val>
                                            <p:strVal val="#ppt_y"/>
                                          </p:val>
                                        </p:tav>
                                        <p:tav tm="100000">
                                          <p:val>
                                            <p:strVal val="#ppt_y"/>
                                          </p:val>
                                        </p:tav>
                                      </p:tavLst>
                                    </p:anim>
                                  </p:childTnLst>
                                </p:cTn>
                              </p:par>
                              <p:par>
                                <p:cTn id="187" presetID="2" presetClass="entr" presetSubtype="2" fill="hold" nodeType="withEffect">
                                  <p:stCondLst>
                                    <p:cond delay="0"/>
                                  </p:stCondLst>
                                  <p:childTnLst>
                                    <p:set>
                                      <p:cBhvr>
                                        <p:cTn id="188" dur="1" fill="hold">
                                          <p:stCondLst>
                                            <p:cond delay="0"/>
                                          </p:stCondLst>
                                        </p:cTn>
                                        <p:tgtEl>
                                          <p:spTgt spid="79"/>
                                        </p:tgtEl>
                                        <p:attrNameLst>
                                          <p:attrName>style.visibility</p:attrName>
                                        </p:attrNameLst>
                                      </p:cBhvr>
                                      <p:to>
                                        <p:strVal val="visible"/>
                                      </p:to>
                                    </p:set>
                                    <p:anim calcmode="lin" valueType="num">
                                      <p:cBhvr additive="base">
                                        <p:cTn id="189" dur="500" fill="hold"/>
                                        <p:tgtEl>
                                          <p:spTgt spid="79"/>
                                        </p:tgtEl>
                                        <p:attrNameLst>
                                          <p:attrName>ppt_x</p:attrName>
                                        </p:attrNameLst>
                                      </p:cBhvr>
                                      <p:tavLst>
                                        <p:tav tm="0">
                                          <p:val>
                                            <p:strVal val="1+#ppt_w/2"/>
                                          </p:val>
                                        </p:tav>
                                        <p:tav tm="100000">
                                          <p:val>
                                            <p:strVal val="#ppt_x"/>
                                          </p:val>
                                        </p:tav>
                                      </p:tavLst>
                                    </p:anim>
                                    <p:anim calcmode="lin" valueType="num">
                                      <p:cBhvr additive="base">
                                        <p:cTn id="190" dur="500" fill="hold"/>
                                        <p:tgtEl>
                                          <p:spTgt spid="79"/>
                                        </p:tgtEl>
                                        <p:attrNameLst>
                                          <p:attrName>ppt_y</p:attrName>
                                        </p:attrNameLst>
                                      </p:cBhvr>
                                      <p:tavLst>
                                        <p:tav tm="0">
                                          <p:val>
                                            <p:strVal val="#ppt_y"/>
                                          </p:val>
                                        </p:tav>
                                        <p:tav tm="100000">
                                          <p:val>
                                            <p:strVal val="#ppt_y"/>
                                          </p:val>
                                        </p:tav>
                                      </p:tavLst>
                                    </p:anim>
                                  </p:childTnLst>
                                </p:cTn>
                              </p:par>
                              <p:par>
                                <p:cTn id="191" presetID="2" presetClass="entr" presetSubtype="2" fill="hold" nodeType="withEffect">
                                  <p:stCondLst>
                                    <p:cond delay="0"/>
                                  </p:stCondLst>
                                  <p:childTnLst>
                                    <p:set>
                                      <p:cBhvr>
                                        <p:cTn id="192" dur="1" fill="hold">
                                          <p:stCondLst>
                                            <p:cond delay="0"/>
                                          </p:stCondLst>
                                        </p:cTn>
                                        <p:tgtEl>
                                          <p:spTgt spid="82"/>
                                        </p:tgtEl>
                                        <p:attrNameLst>
                                          <p:attrName>style.visibility</p:attrName>
                                        </p:attrNameLst>
                                      </p:cBhvr>
                                      <p:to>
                                        <p:strVal val="visible"/>
                                      </p:to>
                                    </p:set>
                                    <p:anim calcmode="lin" valueType="num">
                                      <p:cBhvr additive="base">
                                        <p:cTn id="193" dur="500" fill="hold"/>
                                        <p:tgtEl>
                                          <p:spTgt spid="82"/>
                                        </p:tgtEl>
                                        <p:attrNameLst>
                                          <p:attrName>ppt_x</p:attrName>
                                        </p:attrNameLst>
                                      </p:cBhvr>
                                      <p:tavLst>
                                        <p:tav tm="0">
                                          <p:val>
                                            <p:strVal val="1+#ppt_w/2"/>
                                          </p:val>
                                        </p:tav>
                                        <p:tav tm="100000">
                                          <p:val>
                                            <p:strVal val="#ppt_x"/>
                                          </p:val>
                                        </p:tav>
                                      </p:tavLst>
                                    </p:anim>
                                    <p:anim calcmode="lin" valueType="num">
                                      <p:cBhvr additive="base">
                                        <p:cTn id="194" dur="500" fill="hold"/>
                                        <p:tgtEl>
                                          <p:spTgt spid="82"/>
                                        </p:tgtEl>
                                        <p:attrNameLst>
                                          <p:attrName>ppt_y</p:attrName>
                                        </p:attrNameLst>
                                      </p:cBhvr>
                                      <p:tavLst>
                                        <p:tav tm="0">
                                          <p:val>
                                            <p:strVal val="#ppt_y"/>
                                          </p:val>
                                        </p:tav>
                                        <p:tav tm="100000">
                                          <p:val>
                                            <p:strVal val="#ppt_y"/>
                                          </p:val>
                                        </p:tav>
                                      </p:tavLst>
                                    </p:anim>
                                  </p:childTnLst>
                                </p:cTn>
                              </p:par>
                            </p:childTnLst>
                          </p:cTn>
                        </p:par>
                      </p:childTnLst>
                    </p:cTn>
                  </p:par>
                  <p:par>
                    <p:cTn id="195" fill="hold">
                      <p:stCondLst>
                        <p:cond delay="indefinite"/>
                      </p:stCondLst>
                      <p:childTnLst>
                        <p:par>
                          <p:cTn id="196" fill="hold">
                            <p:stCondLst>
                              <p:cond delay="0"/>
                            </p:stCondLst>
                            <p:childTnLst>
                              <p:par>
                                <p:cTn id="197" presetID="2" presetClass="entr" presetSubtype="2" fill="hold" nodeType="clickEffect">
                                  <p:stCondLst>
                                    <p:cond delay="0"/>
                                  </p:stCondLst>
                                  <p:childTnLst>
                                    <p:set>
                                      <p:cBhvr>
                                        <p:cTn id="198" dur="1" fill="hold">
                                          <p:stCondLst>
                                            <p:cond delay="0"/>
                                          </p:stCondLst>
                                        </p:cTn>
                                        <p:tgtEl>
                                          <p:spTgt spid="84"/>
                                        </p:tgtEl>
                                        <p:attrNameLst>
                                          <p:attrName>style.visibility</p:attrName>
                                        </p:attrNameLst>
                                      </p:cBhvr>
                                      <p:to>
                                        <p:strVal val="visible"/>
                                      </p:to>
                                    </p:set>
                                    <p:anim calcmode="lin" valueType="num">
                                      <p:cBhvr additive="base">
                                        <p:cTn id="199" dur="500" fill="hold"/>
                                        <p:tgtEl>
                                          <p:spTgt spid="84"/>
                                        </p:tgtEl>
                                        <p:attrNameLst>
                                          <p:attrName>ppt_x</p:attrName>
                                        </p:attrNameLst>
                                      </p:cBhvr>
                                      <p:tavLst>
                                        <p:tav tm="0">
                                          <p:val>
                                            <p:strVal val="1+#ppt_w/2"/>
                                          </p:val>
                                        </p:tav>
                                        <p:tav tm="100000">
                                          <p:val>
                                            <p:strVal val="#ppt_x"/>
                                          </p:val>
                                        </p:tav>
                                      </p:tavLst>
                                    </p:anim>
                                    <p:anim calcmode="lin" valueType="num">
                                      <p:cBhvr additive="base">
                                        <p:cTn id="200" dur="500" fill="hold"/>
                                        <p:tgtEl>
                                          <p:spTgt spid="84"/>
                                        </p:tgtEl>
                                        <p:attrNameLst>
                                          <p:attrName>ppt_y</p:attrName>
                                        </p:attrNameLst>
                                      </p:cBhvr>
                                      <p:tavLst>
                                        <p:tav tm="0">
                                          <p:val>
                                            <p:strVal val="#ppt_y"/>
                                          </p:val>
                                        </p:tav>
                                        <p:tav tm="100000">
                                          <p:val>
                                            <p:strVal val="#ppt_y"/>
                                          </p:val>
                                        </p:tav>
                                      </p:tavLst>
                                    </p:anim>
                                  </p:childTnLst>
                                </p:cTn>
                              </p:par>
                              <p:par>
                                <p:cTn id="201" presetID="2" presetClass="entr" presetSubtype="2" fill="hold" nodeType="withEffect">
                                  <p:stCondLst>
                                    <p:cond delay="0"/>
                                  </p:stCondLst>
                                  <p:childTnLst>
                                    <p:set>
                                      <p:cBhvr>
                                        <p:cTn id="202" dur="1" fill="hold">
                                          <p:stCondLst>
                                            <p:cond delay="0"/>
                                          </p:stCondLst>
                                        </p:cTn>
                                        <p:tgtEl>
                                          <p:spTgt spid="85"/>
                                        </p:tgtEl>
                                        <p:attrNameLst>
                                          <p:attrName>style.visibility</p:attrName>
                                        </p:attrNameLst>
                                      </p:cBhvr>
                                      <p:to>
                                        <p:strVal val="visible"/>
                                      </p:to>
                                    </p:set>
                                    <p:anim calcmode="lin" valueType="num">
                                      <p:cBhvr additive="base">
                                        <p:cTn id="203" dur="500" fill="hold"/>
                                        <p:tgtEl>
                                          <p:spTgt spid="85"/>
                                        </p:tgtEl>
                                        <p:attrNameLst>
                                          <p:attrName>ppt_x</p:attrName>
                                        </p:attrNameLst>
                                      </p:cBhvr>
                                      <p:tavLst>
                                        <p:tav tm="0">
                                          <p:val>
                                            <p:strVal val="1+#ppt_w/2"/>
                                          </p:val>
                                        </p:tav>
                                        <p:tav tm="100000">
                                          <p:val>
                                            <p:strVal val="#ppt_x"/>
                                          </p:val>
                                        </p:tav>
                                      </p:tavLst>
                                    </p:anim>
                                    <p:anim calcmode="lin" valueType="num">
                                      <p:cBhvr additive="base">
                                        <p:cTn id="204" dur="500" fill="hold"/>
                                        <p:tgtEl>
                                          <p:spTgt spid="85"/>
                                        </p:tgtEl>
                                        <p:attrNameLst>
                                          <p:attrName>ppt_y</p:attrName>
                                        </p:attrNameLst>
                                      </p:cBhvr>
                                      <p:tavLst>
                                        <p:tav tm="0">
                                          <p:val>
                                            <p:strVal val="#ppt_y"/>
                                          </p:val>
                                        </p:tav>
                                        <p:tav tm="100000">
                                          <p:val>
                                            <p:strVal val="#ppt_y"/>
                                          </p:val>
                                        </p:tav>
                                      </p:tavLst>
                                    </p:anim>
                                  </p:childTnLst>
                                </p:cTn>
                              </p:par>
                              <p:par>
                                <p:cTn id="205" presetID="2" presetClass="entr" presetSubtype="2" fill="hold" nodeType="withEffect">
                                  <p:stCondLst>
                                    <p:cond delay="0"/>
                                  </p:stCondLst>
                                  <p:childTnLst>
                                    <p:set>
                                      <p:cBhvr>
                                        <p:cTn id="206" dur="1" fill="hold">
                                          <p:stCondLst>
                                            <p:cond delay="0"/>
                                          </p:stCondLst>
                                        </p:cTn>
                                        <p:tgtEl>
                                          <p:spTgt spid="86"/>
                                        </p:tgtEl>
                                        <p:attrNameLst>
                                          <p:attrName>style.visibility</p:attrName>
                                        </p:attrNameLst>
                                      </p:cBhvr>
                                      <p:to>
                                        <p:strVal val="visible"/>
                                      </p:to>
                                    </p:set>
                                    <p:anim calcmode="lin" valueType="num">
                                      <p:cBhvr additive="base">
                                        <p:cTn id="207" dur="500" fill="hold"/>
                                        <p:tgtEl>
                                          <p:spTgt spid="86"/>
                                        </p:tgtEl>
                                        <p:attrNameLst>
                                          <p:attrName>ppt_x</p:attrName>
                                        </p:attrNameLst>
                                      </p:cBhvr>
                                      <p:tavLst>
                                        <p:tav tm="0">
                                          <p:val>
                                            <p:strVal val="1+#ppt_w/2"/>
                                          </p:val>
                                        </p:tav>
                                        <p:tav tm="100000">
                                          <p:val>
                                            <p:strVal val="#ppt_x"/>
                                          </p:val>
                                        </p:tav>
                                      </p:tavLst>
                                    </p:anim>
                                    <p:anim calcmode="lin" valueType="num">
                                      <p:cBhvr additive="base">
                                        <p:cTn id="208" dur="500" fill="hold"/>
                                        <p:tgtEl>
                                          <p:spTgt spid="86"/>
                                        </p:tgtEl>
                                        <p:attrNameLst>
                                          <p:attrName>ppt_y</p:attrName>
                                        </p:attrNameLst>
                                      </p:cBhvr>
                                      <p:tavLst>
                                        <p:tav tm="0">
                                          <p:val>
                                            <p:strVal val="#ppt_y"/>
                                          </p:val>
                                        </p:tav>
                                        <p:tav tm="100000">
                                          <p:val>
                                            <p:strVal val="#ppt_y"/>
                                          </p:val>
                                        </p:tav>
                                      </p:tavLst>
                                    </p:anim>
                                  </p:childTnLst>
                                </p:cTn>
                              </p:par>
                              <p:par>
                                <p:cTn id="209" presetID="2" presetClass="entr" presetSubtype="2" fill="hold" nodeType="withEffect">
                                  <p:stCondLst>
                                    <p:cond delay="0"/>
                                  </p:stCondLst>
                                  <p:childTnLst>
                                    <p:set>
                                      <p:cBhvr>
                                        <p:cTn id="210" dur="1" fill="hold">
                                          <p:stCondLst>
                                            <p:cond delay="0"/>
                                          </p:stCondLst>
                                        </p:cTn>
                                        <p:tgtEl>
                                          <p:spTgt spid="87"/>
                                        </p:tgtEl>
                                        <p:attrNameLst>
                                          <p:attrName>style.visibility</p:attrName>
                                        </p:attrNameLst>
                                      </p:cBhvr>
                                      <p:to>
                                        <p:strVal val="visible"/>
                                      </p:to>
                                    </p:set>
                                    <p:anim calcmode="lin" valueType="num">
                                      <p:cBhvr additive="base">
                                        <p:cTn id="211" dur="500" fill="hold"/>
                                        <p:tgtEl>
                                          <p:spTgt spid="87"/>
                                        </p:tgtEl>
                                        <p:attrNameLst>
                                          <p:attrName>ppt_x</p:attrName>
                                        </p:attrNameLst>
                                      </p:cBhvr>
                                      <p:tavLst>
                                        <p:tav tm="0">
                                          <p:val>
                                            <p:strVal val="1+#ppt_w/2"/>
                                          </p:val>
                                        </p:tav>
                                        <p:tav tm="100000">
                                          <p:val>
                                            <p:strVal val="#ppt_x"/>
                                          </p:val>
                                        </p:tav>
                                      </p:tavLst>
                                    </p:anim>
                                    <p:anim calcmode="lin" valueType="num">
                                      <p:cBhvr additive="base">
                                        <p:cTn id="212" dur="500" fill="hold"/>
                                        <p:tgtEl>
                                          <p:spTgt spid="87"/>
                                        </p:tgtEl>
                                        <p:attrNameLst>
                                          <p:attrName>ppt_y</p:attrName>
                                        </p:attrNameLst>
                                      </p:cBhvr>
                                      <p:tavLst>
                                        <p:tav tm="0">
                                          <p:val>
                                            <p:strVal val="#ppt_y"/>
                                          </p:val>
                                        </p:tav>
                                        <p:tav tm="100000">
                                          <p:val>
                                            <p:strVal val="#ppt_y"/>
                                          </p:val>
                                        </p:tav>
                                      </p:tavLst>
                                    </p:anim>
                                  </p:childTnLst>
                                </p:cTn>
                              </p:par>
                              <p:par>
                                <p:cTn id="213" presetID="2" presetClass="entr" presetSubtype="2" fill="hold" nodeType="withEffect">
                                  <p:stCondLst>
                                    <p:cond delay="0"/>
                                  </p:stCondLst>
                                  <p:childTnLst>
                                    <p:set>
                                      <p:cBhvr>
                                        <p:cTn id="214" dur="1" fill="hold">
                                          <p:stCondLst>
                                            <p:cond delay="0"/>
                                          </p:stCondLst>
                                        </p:cTn>
                                        <p:tgtEl>
                                          <p:spTgt spid="88"/>
                                        </p:tgtEl>
                                        <p:attrNameLst>
                                          <p:attrName>style.visibility</p:attrName>
                                        </p:attrNameLst>
                                      </p:cBhvr>
                                      <p:to>
                                        <p:strVal val="visible"/>
                                      </p:to>
                                    </p:set>
                                    <p:anim calcmode="lin" valueType="num">
                                      <p:cBhvr additive="base">
                                        <p:cTn id="215" dur="500" fill="hold"/>
                                        <p:tgtEl>
                                          <p:spTgt spid="88"/>
                                        </p:tgtEl>
                                        <p:attrNameLst>
                                          <p:attrName>ppt_x</p:attrName>
                                        </p:attrNameLst>
                                      </p:cBhvr>
                                      <p:tavLst>
                                        <p:tav tm="0">
                                          <p:val>
                                            <p:strVal val="1+#ppt_w/2"/>
                                          </p:val>
                                        </p:tav>
                                        <p:tav tm="100000">
                                          <p:val>
                                            <p:strVal val="#ppt_x"/>
                                          </p:val>
                                        </p:tav>
                                      </p:tavLst>
                                    </p:anim>
                                    <p:anim calcmode="lin" valueType="num">
                                      <p:cBhvr additive="base">
                                        <p:cTn id="216" dur="500" fill="hold"/>
                                        <p:tgtEl>
                                          <p:spTgt spid="88"/>
                                        </p:tgtEl>
                                        <p:attrNameLst>
                                          <p:attrName>ppt_y</p:attrName>
                                        </p:attrNameLst>
                                      </p:cBhvr>
                                      <p:tavLst>
                                        <p:tav tm="0">
                                          <p:val>
                                            <p:strVal val="#ppt_y"/>
                                          </p:val>
                                        </p:tav>
                                        <p:tav tm="100000">
                                          <p:val>
                                            <p:strVal val="#ppt_y"/>
                                          </p:val>
                                        </p:tav>
                                      </p:tavLst>
                                    </p:anim>
                                  </p:childTnLst>
                                </p:cTn>
                              </p:par>
                              <p:par>
                                <p:cTn id="217" presetID="2" presetClass="entr" presetSubtype="2" fill="hold" nodeType="withEffect">
                                  <p:stCondLst>
                                    <p:cond delay="0"/>
                                  </p:stCondLst>
                                  <p:childTnLst>
                                    <p:set>
                                      <p:cBhvr>
                                        <p:cTn id="218" dur="1" fill="hold">
                                          <p:stCondLst>
                                            <p:cond delay="0"/>
                                          </p:stCondLst>
                                        </p:cTn>
                                        <p:tgtEl>
                                          <p:spTgt spid="91"/>
                                        </p:tgtEl>
                                        <p:attrNameLst>
                                          <p:attrName>style.visibility</p:attrName>
                                        </p:attrNameLst>
                                      </p:cBhvr>
                                      <p:to>
                                        <p:strVal val="visible"/>
                                      </p:to>
                                    </p:set>
                                    <p:anim calcmode="lin" valueType="num">
                                      <p:cBhvr additive="base">
                                        <p:cTn id="219" dur="500" fill="hold"/>
                                        <p:tgtEl>
                                          <p:spTgt spid="91"/>
                                        </p:tgtEl>
                                        <p:attrNameLst>
                                          <p:attrName>ppt_x</p:attrName>
                                        </p:attrNameLst>
                                      </p:cBhvr>
                                      <p:tavLst>
                                        <p:tav tm="0">
                                          <p:val>
                                            <p:strVal val="1+#ppt_w/2"/>
                                          </p:val>
                                        </p:tav>
                                        <p:tav tm="100000">
                                          <p:val>
                                            <p:strVal val="#ppt_x"/>
                                          </p:val>
                                        </p:tav>
                                      </p:tavLst>
                                    </p:anim>
                                    <p:anim calcmode="lin" valueType="num">
                                      <p:cBhvr additive="base">
                                        <p:cTn id="220" dur="500" fill="hold"/>
                                        <p:tgtEl>
                                          <p:spTgt spid="91"/>
                                        </p:tgtEl>
                                        <p:attrNameLst>
                                          <p:attrName>ppt_y</p:attrName>
                                        </p:attrNameLst>
                                      </p:cBhvr>
                                      <p:tavLst>
                                        <p:tav tm="0">
                                          <p:val>
                                            <p:strVal val="#ppt_y"/>
                                          </p:val>
                                        </p:tav>
                                        <p:tav tm="100000">
                                          <p:val>
                                            <p:strVal val="#ppt_y"/>
                                          </p:val>
                                        </p:tav>
                                      </p:tavLst>
                                    </p:anim>
                                  </p:childTnLst>
                                </p:cTn>
                              </p:par>
                              <p:par>
                                <p:cTn id="221" presetID="2" presetClass="entr" presetSubtype="2" fill="hold" nodeType="withEffect">
                                  <p:stCondLst>
                                    <p:cond delay="0"/>
                                  </p:stCondLst>
                                  <p:childTnLst>
                                    <p:set>
                                      <p:cBhvr>
                                        <p:cTn id="222" dur="1" fill="hold">
                                          <p:stCondLst>
                                            <p:cond delay="0"/>
                                          </p:stCondLst>
                                        </p:cTn>
                                        <p:tgtEl>
                                          <p:spTgt spid="115"/>
                                        </p:tgtEl>
                                        <p:attrNameLst>
                                          <p:attrName>style.visibility</p:attrName>
                                        </p:attrNameLst>
                                      </p:cBhvr>
                                      <p:to>
                                        <p:strVal val="visible"/>
                                      </p:to>
                                    </p:set>
                                    <p:anim calcmode="lin" valueType="num">
                                      <p:cBhvr additive="base">
                                        <p:cTn id="223" dur="500" fill="hold"/>
                                        <p:tgtEl>
                                          <p:spTgt spid="115"/>
                                        </p:tgtEl>
                                        <p:attrNameLst>
                                          <p:attrName>ppt_x</p:attrName>
                                        </p:attrNameLst>
                                      </p:cBhvr>
                                      <p:tavLst>
                                        <p:tav tm="0">
                                          <p:val>
                                            <p:strVal val="1+#ppt_w/2"/>
                                          </p:val>
                                        </p:tav>
                                        <p:tav tm="100000">
                                          <p:val>
                                            <p:strVal val="#ppt_x"/>
                                          </p:val>
                                        </p:tav>
                                      </p:tavLst>
                                    </p:anim>
                                    <p:anim calcmode="lin" valueType="num">
                                      <p:cBhvr additive="base">
                                        <p:cTn id="224" dur="500" fill="hold"/>
                                        <p:tgtEl>
                                          <p:spTgt spid="115"/>
                                        </p:tgtEl>
                                        <p:attrNameLst>
                                          <p:attrName>ppt_y</p:attrName>
                                        </p:attrNameLst>
                                      </p:cBhvr>
                                      <p:tavLst>
                                        <p:tav tm="0">
                                          <p:val>
                                            <p:strVal val="#ppt_y"/>
                                          </p:val>
                                        </p:tav>
                                        <p:tav tm="100000">
                                          <p:val>
                                            <p:strVal val="#ppt_y"/>
                                          </p:val>
                                        </p:tav>
                                      </p:tavLst>
                                    </p:anim>
                                  </p:childTnLst>
                                </p:cTn>
                              </p:par>
                              <p:par>
                                <p:cTn id="225" presetID="2" presetClass="entr" presetSubtype="2" fill="hold" nodeType="withEffect">
                                  <p:stCondLst>
                                    <p:cond delay="0"/>
                                  </p:stCondLst>
                                  <p:childTnLst>
                                    <p:set>
                                      <p:cBhvr>
                                        <p:cTn id="226" dur="1" fill="hold">
                                          <p:stCondLst>
                                            <p:cond delay="0"/>
                                          </p:stCondLst>
                                        </p:cTn>
                                        <p:tgtEl>
                                          <p:spTgt spid="116"/>
                                        </p:tgtEl>
                                        <p:attrNameLst>
                                          <p:attrName>style.visibility</p:attrName>
                                        </p:attrNameLst>
                                      </p:cBhvr>
                                      <p:to>
                                        <p:strVal val="visible"/>
                                      </p:to>
                                    </p:set>
                                    <p:anim calcmode="lin" valueType="num">
                                      <p:cBhvr additive="base">
                                        <p:cTn id="227" dur="500" fill="hold"/>
                                        <p:tgtEl>
                                          <p:spTgt spid="116"/>
                                        </p:tgtEl>
                                        <p:attrNameLst>
                                          <p:attrName>ppt_x</p:attrName>
                                        </p:attrNameLst>
                                      </p:cBhvr>
                                      <p:tavLst>
                                        <p:tav tm="0">
                                          <p:val>
                                            <p:strVal val="1+#ppt_w/2"/>
                                          </p:val>
                                        </p:tav>
                                        <p:tav tm="100000">
                                          <p:val>
                                            <p:strVal val="#ppt_x"/>
                                          </p:val>
                                        </p:tav>
                                      </p:tavLst>
                                    </p:anim>
                                    <p:anim calcmode="lin" valueType="num">
                                      <p:cBhvr additive="base">
                                        <p:cTn id="228" dur="500" fill="hold"/>
                                        <p:tgtEl>
                                          <p:spTgt spid="116"/>
                                        </p:tgtEl>
                                        <p:attrNameLst>
                                          <p:attrName>ppt_y</p:attrName>
                                        </p:attrNameLst>
                                      </p:cBhvr>
                                      <p:tavLst>
                                        <p:tav tm="0">
                                          <p:val>
                                            <p:strVal val="#ppt_y"/>
                                          </p:val>
                                        </p:tav>
                                        <p:tav tm="100000">
                                          <p:val>
                                            <p:strVal val="#ppt_y"/>
                                          </p:val>
                                        </p:tav>
                                      </p:tavLst>
                                    </p:anim>
                                  </p:childTnLst>
                                </p:cTn>
                              </p:par>
                              <p:par>
                                <p:cTn id="229" presetID="2" presetClass="entr" presetSubtype="2" fill="hold" nodeType="withEffect">
                                  <p:stCondLst>
                                    <p:cond delay="0"/>
                                  </p:stCondLst>
                                  <p:childTnLst>
                                    <p:set>
                                      <p:cBhvr>
                                        <p:cTn id="230" dur="1" fill="hold">
                                          <p:stCondLst>
                                            <p:cond delay="0"/>
                                          </p:stCondLst>
                                        </p:cTn>
                                        <p:tgtEl>
                                          <p:spTgt spid="117"/>
                                        </p:tgtEl>
                                        <p:attrNameLst>
                                          <p:attrName>style.visibility</p:attrName>
                                        </p:attrNameLst>
                                      </p:cBhvr>
                                      <p:to>
                                        <p:strVal val="visible"/>
                                      </p:to>
                                    </p:set>
                                    <p:anim calcmode="lin" valueType="num">
                                      <p:cBhvr additive="base">
                                        <p:cTn id="231" dur="500" fill="hold"/>
                                        <p:tgtEl>
                                          <p:spTgt spid="117"/>
                                        </p:tgtEl>
                                        <p:attrNameLst>
                                          <p:attrName>ppt_x</p:attrName>
                                        </p:attrNameLst>
                                      </p:cBhvr>
                                      <p:tavLst>
                                        <p:tav tm="0">
                                          <p:val>
                                            <p:strVal val="1+#ppt_w/2"/>
                                          </p:val>
                                        </p:tav>
                                        <p:tav tm="100000">
                                          <p:val>
                                            <p:strVal val="#ppt_x"/>
                                          </p:val>
                                        </p:tav>
                                      </p:tavLst>
                                    </p:anim>
                                    <p:anim calcmode="lin" valueType="num">
                                      <p:cBhvr additive="base">
                                        <p:cTn id="232" dur="500" fill="hold"/>
                                        <p:tgtEl>
                                          <p:spTgt spid="1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7" grpId="0"/>
      <p:bldP spid="29" grpId="0"/>
      <p:bldP spid="50" grpId="0"/>
      <p:bldP spid="49" grpId="0"/>
      <p:bldP spid="51" grpId="0" animBg="1"/>
      <p:bldP spid="52" grpId="0"/>
      <p:bldP spid="53" grpId="0" animBg="1"/>
      <p:bldP spid="54" grpId="0"/>
      <p:bldP spid="55" grpId="0" animBg="1"/>
      <p:bldP spid="56" grpId="0"/>
      <p:bldP spid="58" grpId="0" animBg="1"/>
      <p:bldP spid="59" grpId="0"/>
      <p:bldP spid="60" grpId="0" animBg="1"/>
      <p:bldP spid="61" grpId="0"/>
      <p:bldP spid="7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64">
            <a:extLst>
              <a:ext uri="{FF2B5EF4-FFF2-40B4-BE49-F238E27FC236}">
                <a16:creationId xmlns:a16="http://schemas.microsoft.com/office/drawing/2014/main" id="{23EED39F-1556-457A-9347-7249D507C806}"/>
              </a:ext>
            </a:extLst>
          </p:cNvPr>
          <p:cNvSpPr/>
          <p:nvPr/>
        </p:nvSpPr>
        <p:spPr>
          <a:xfrm>
            <a:off x="0" y="0"/>
            <a:ext cx="12192000" cy="64946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6" name="Group 65">
            <a:extLst>
              <a:ext uri="{FF2B5EF4-FFF2-40B4-BE49-F238E27FC236}">
                <a16:creationId xmlns:a16="http://schemas.microsoft.com/office/drawing/2014/main" id="{FD7AFE0E-3258-4CB6-A0BA-CC2D4520761B}"/>
              </a:ext>
            </a:extLst>
          </p:cNvPr>
          <p:cNvGrpSpPr/>
          <p:nvPr/>
        </p:nvGrpSpPr>
        <p:grpSpPr>
          <a:xfrm>
            <a:off x="10256162" y="86616"/>
            <a:ext cx="1833073" cy="469216"/>
            <a:chOff x="830395" y="5405438"/>
            <a:chExt cx="2384443" cy="610351"/>
          </a:xfrm>
        </p:grpSpPr>
        <p:sp>
          <p:nvSpPr>
            <p:cNvPr id="67" name="Rectangle 66">
              <a:extLst>
                <a:ext uri="{FF2B5EF4-FFF2-40B4-BE49-F238E27FC236}">
                  <a16:creationId xmlns:a16="http://schemas.microsoft.com/office/drawing/2014/main" id="{4A4150EA-C981-4650-83EA-75B0E0B59312}"/>
                </a:ext>
              </a:extLst>
            </p:cNvPr>
            <p:cNvSpPr/>
            <p:nvPr/>
          </p:nvSpPr>
          <p:spPr>
            <a:xfrm>
              <a:off x="830395" y="5405438"/>
              <a:ext cx="2384443" cy="61035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US">
                  <a:solidFill>
                    <a:schemeClr val="bg1"/>
                  </a:solidFill>
                </a:rPr>
                <a:t>I</a:t>
              </a:r>
            </a:p>
          </p:txBody>
        </p:sp>
        <p:pic>
          <p:nvPicPr>
            <p:cNvPr id="68" name="Picture 67">
              <a:extLst>
                <a:ext uri="{FF2B5EF4-FFF2-40B4-BE49-F238E27FC236}">
                  <a16:creationId xmlns:a16="http://schemas.microsoft.com/office/drawing/2014/main" id="{22DCF213-3437-4546-B61D-7F5CB5483DB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525" y="5484805"/>
              <a:ext cx="2195061" cy="464752"/>
            </a:xfrm>
            <a:prstGeom prst="rect">
              <a:avLst/>
            </a:prstGeom>
          </p:spPr>
        </p:pic>
      </p:grpSp>
      <p:sp>
        <p:nvSpPr>
          <p:cNvPr id="2" name="Title 1"/>
          <p:cNvSpPr>
            <a:spLocks noGrp="1"/>
          </p:cNvSpPr>
          <p:nvPr>
            <p:ph type="title"/>
          </p:nvPr>
        </p:nvSpPr>
        <p:spPr>
          <a:xfrm>
            <a:off x="2208659" y="54945"/>
            <a:ext cx="7774682" cy="597045"/>
          </a:xfrm>
        </p:spPr>
        <p:txBody>
          <a:bodyPr/>
          <a:lstStyle/>
          <a:p>
            <a:pPr algn="ctr"/>
            <a:r>
              <a:rPr lang="en-GB" sz="2400" b="1" dirty="0">
                <a:solidFill>
                  <a:schemeClr val="bg1"/>
                </a:solidFill>
                <a:latin typeface="+mn-lt"/>
              </a:rPr>
              <a:t>Linked analysis – changes in weight status in Southampton</a:t>
            </a:r>
          </a:p>
        </p:txBody>
      </p:sp>
      <p:sp>
        <p:nvSpPr>
          <p:cNvPr id="5" name="TextBox 4"/>
          <p:cNvSpPr txBox="1"/>
          <p:nvPr/>
        </p:nvSpPr>
        <p:spPr>
          <a:xfrm>
            <a:off x="2124289" y="1712415"/>
            <a:ext cx="1982669" cy="1200329"/>
          </a:xfrm>
          <a:prstGeom prst="rect">
            <a:avLst/>
          </a:prstGeom>
          <a:noFill/>
        </p:spPr>
        <p:txBody>
          <a:bodyPr wrap="square" rtlCol="0">
            <a:spAutoFit/>
          </a:bodyPr>
          <a:lstStyle/>
          <a:p>
            <a:r>
              <a:rPr lang="en-GB" dirty="0"/>
              <a:t>Of the </a:t>
            </a:r>
            <a:r>
              <a:rPr lang="en-GB" b="1" dirty="0"/>
              <a:t>13.2%</a:t>
            </a:r>
            <a:r>
              <a:rPr lang="en-GB" dirty="0"/>
              <a:t> of children who were </a:t>
            </a:r>
            <a:r>
              <a:rPr lang="en-GB" b="1" dirty="0"/>
              <a:t>OVERWEIGHT</a:t>
            </a:r>
            <a:r>
              <a:rPr lang="en-GB" dirty="0"/>
              <a:t> in </a:t>
            </a:r>
            <a:r>
              <a:rPr lang="en-GB" b="1" dirty="0"/>
              <a:t>Year 6</a:t>
            </a:r>
          </a:p>
        </p:txBody>
      </p:sp>
      <p:pic>
        <p:nvPicPr>
          <p:cNvPr id="14" name="Picture 1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362785" y="1743348"/>
            <a:ext cx="800100" cy="800100"/>
          </a:xfrm>
          <a:prstGeom prst="rect">
            <a:avLst/>
          </a:prstGeom>
        </p:spPr>
      </p:pic>
      <p:pic>
        <p:nvPicPr>
          <p:cNvPr id="15" name="Picture 1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079689" y="1743348"/>
            <a:ext cx="800100" cy="800100"/>
          </a:xfrm>
          <a:prstGeom prst="rect">
            <a:avLst/>
          </a:prstGeom>
        </p:spPr>
      </p:pic>
      <p:pic>
        <p:nvPicPr>
          <p:cNvPr id="17" name="Picture 1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796593" y="1743348"/>
            <a:ext cx="800100" cy="800100"/>
          </a:xfrm>
          <a:prstGeom prst="rect">
            <a:avLst/>
          </a:prstGeom>
        </p:spPr>
      </p:pic>
      <p:pic>
        <p:nvPicPr>
          <p:cNvPr id="18" name="Picture 1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513497" y="1743348"/>
            <a:ext cx="800100" cy="800100"/>
          </a:xfrm>
          <a:prstGeom prst="rect">
            <a:avLst/>
          </a:prstGeom>
        </p:spPr>
      </p:pic>
      <p:pic>
        <p:nvPicPr>
          <p:cNvPr id="19" name="Picture 1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230401" y="1743348"/>
            <a:ext cx="800100" cy="800100"/>
          </a:xfrm>
          <a:prstGeom prst="rect">
            <a:avLst/>
          </a:prstGeom>
        </p:spPr>
      </p:pic>
      <p:pic>
        <p:nvPicPr>
          <p:cNvPr id="20" name="Picture 19"/>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947305" y="1743348"/>
            <a:ext cx="800100" cy="800100"/>
          </a:xfrm>
          <a:prstGeom prst="rect">
            <a:avLst/>
          </a:prstGeom>
        </p:spPr>
      </p:pic>
      <p:pic>
        <p:nvPicPr>
          <p:cNvPr id="25" name="Picture 24"/>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326128" y="1743348"/>
            <a:ext cx="800100" cy="800100"/>
          </a:xfrm>
          <a:prstGeom prst="rect">
            <a:avLst/>
          </a:prstGeom>
        </p:spPr>
      </p:pic>
      <p:sp>
        <p:nvSpPr>
          <p:cNvPr id="27" name="TextBox 26"/>
          <p:cNvSpPr txBox="1"/>
          <p:nvPr/>
        </p:nvSpPr>
        <p:spPr>
          <a:xfrm>
            <a:off x="3471170" y="5490153"/>
            <a:ext cx="8563554" cy="1354217"/>
          </a:xfrm>
          <a:prstGeom prst="rect">
            <a:avLst/>
          </a:prstGeom>
          <a:noFill/>
        </p:spPr>
        <p:txBody>
          <a:bodyPr wrap="square" rtlCol="0">
            <a:spAutoFit/>
          </a:bodyPr>
          <a:lstStyle/>
          <a:p>
            <a:r>
              <a:rPr lang="en-GB" dirty="0">
                <a:solidFill>
                  <a:srgbClr val="002060"/>
                </a:solidFill>
              </a:rPr>
              <a:t>Over two-thirds (</a:t>
            </a:r>
            <a:r>
              <a:rPr lang="en-GB" b="1" dirty="0">
                <a:solidFill>
                  <a:srgbClr val="002060"/>
                </a:solidFill>
              </a:rPr>
              <a:t>67%</a:t>
            </a:r>
            <a:r>
              <a:rPr lang="en-GB" dirty="0">
                <a:solidFill>
                  <a:srgbClr val="002060"/>
                </a:solidFill>
              </a:rPr>
              <a:t>) of </a:t>
            </a:r>
            <a:r>
              <a:rPr lang="en-GB" b="1" dirty="0">
                <a:solidFill>
                  <a:srgbClr val="002060"/>
                </a:solidFill>
              </a:rPr>
              <a:t>obese</a:t>
            </a:r>
            <a:r>
              <a:rPr lang="en-GB" dirty="0">
                <a:solidFill>
                  <a:srgbClr val="002060"/>
                </a:solidFill>
              </a:rPr>
              <a:t> children had </a:t>
            </a:r>
            <a:r>
              <a:rPr lang="en-GB" b="1" dirty="0">
                <a:solidFill>
                  <a:srgbClr val="002060"/>
                </a:solidFill>
              </a:rPr>
              <a:t>not been obese </a:t>
            </a:r>
            <a:r>
              <a:rPr lang="en-GB" dirty="0">
                <a:solidFill>
                  <a:srgbClr val="002060"/>
                </a:solidFill>
              </a:rPr>
              <a:t>in </a:t>
            </a:r>
            <a:r>
              <a:rPr lang="en-GB" b="1" dirty="0">
                <a:solidFill>
                  <a:srgbClr val="002060"/>
                </a:solidFill>
              </a:rPr>
              <a:t>reception</a:t>
            </a:r>
            <a:r>
              <a:rPr lang="en-GB" dirty="0">
                <a:solidFill>
                  <a:srgbClr val="002060"/>
                </a:solidFill>
              </a:rPr>
              <a:t>, in fact the biggest proportion was for those who had been healthy weight (41%)</a:t>
            </a:r>
          </a:p>
          <a:p>
            <a:endParaRPr lang="en-GB" sz="1000" dirty="0">
              <a:solidFill>
                <a:srgbClr val="002060"/>
              </a:solidFill>
            </a:endParaRPr>
          </a:p>
          <a:p>
            <a:r>
              <a:rPr lang="en-GB" dirty="0">
                <a:solidFill>
                  <a:srgbClr val="002060"/>
                </a:solidFill>
              </a:rPr>
              <a:t>So although Year R obesity is a predictive factor for obesity in Year 6, interventions targeted only at this cohort only have the potential to reduce Year 6 obesity by one third.</a:t>
            </a:r>
          </a:p>
        </p:txBody>
      </p:sp>
      <p:sp>
        <p:nvSpPr>
          <p:cNvPr id="29" name="TextBox 28"/>
          <p:cNvSpPr txBox="1"/>
          <p:nvPr/>
        </p:nvSpPr>
        <p:spPr>
          <a:xfrm>
            <a:off x="2278398" y="4455257"/>
            <a:ext cx="1877269" cy="1200329"/>
          </a:xfrm>
          <a:prstGeom prst="rect">
            <a:avLst/>
          </a:prstGeom>
          <a:noFill/>
        </p:spPr>
        <p:txBody>
          <a:bodyPr wrap="square" rtlCol="0">
            <a:spAutoFit/>
          </a:bodyPr>
          <a:lstStyle/>
          <a:p>
            <a:r>
              <a:rPr lang="en-GB" dirty="0"/>
              <a:t>Of the </a:t>
            </a:r>
            <a:r>
              <a:rPr lang="en-GB" b="1" dirty="0"/>
              <a:t>23.4% </a:t>
            </a:r>
            <a:r>
              <a:rPr lang="en-GB" dirty="0"/>
              <a:t>of children who were </a:t>
            </a:r>
            <a:r>
              <a:rPr lang="en-GB" b="1" dirty="0"/>
              <a:t>OBESE</a:t>
            </a:r>
            <a:r>
              <a:rPr lang="en-GB" dirty="0"/>
              <a:t> in </a:t>
            </a:r>
            <a:r>
              <a:rPr lang="en-GB" b="1" dirty="0"/>
              <a:t>Year 6</a:t>
            </a:r>
          </a:p>
        </p:txBody>
      </p:sp>
      <p:pic>
        <p:nvPicPr>
          <p:cNvPr id="44" name="Picture 4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149983" y="4559175"/>
            <a:ext cx="800100" cy="800100"/>
          </a:xfrm>
          <a:prstGeom prst="rect">
            <a:avLst/>
          </a:prstGeom>
        </p:spPr>
      </p:pic>
      <p:sp>
        <p:nvSpPr>
          <p:cNvPr id="50" name="TextBox 49"/>
          <p:cNvSpPr txBox="1"/>
          <p:nvPr/>
        </p:nvSpPr>
        <p:spPr>
          <a:xfrm>
            <a:off x="3947305" y="2911528"/>
            <a:ext cx="7970294" cy="923330"/>
          </a:xfrm>
          <a:prstGeom prst="rect">
            <a:avLst/>
          </a:prstGeom>
          <a:noFill/>
        </p:spPr>
        <p:txBody>
          <a:bodyPr wrap="square" rtlCol="0">
            <a:spAutoFit/>
          </a:bodyPr>
          <a:lstStyle/>
          <a:p>
            <a:r>
              <a:rPr lang="en-GB" dirty="0">
                <a:solidFill>
                  <a:srgbClr val="002060"/>
                </a:solidFill>
              </a:rPr>
              <a:t>The </a:t>
            </a:r>
            <a:r>
              <a:rPr lang="en-GB" b="1" dirty="0">
                <a:solidFill>
                  <a:srgbClr val="002060"/>
                </a:solidFill>
              </a:rPr>
              <a:t>majority</a:t>
            </a:r>
            <a:r>
              <a:rPr lang="en-GB" dirty="0">
                <a:solidFill>
                  <a:srgbClr val="002060"/>
                </a:solidFill>
              </a:rPr>
              <a:t> of </a:t>
            </a:r>
            <a:r>
              <a:rPr lang="en-GB" b="1" dirty="0">
                <a:solidFill>
                  <a:srgbClr val="002060"/>
                </a:solidFill>
              </a:rPr>
              <a:t>overweight</a:t>
            </a:r>
            <a:r>
              <a:rPr lang="en-GB" dirty="0">
                <a:solidFill>
                  <a:srgbClr val="002060"/>
                </a:solidFill>
              </a:rPr>
              <a:t> children in </a:t>
            </a:r>
            <a:r>
              <a:rPr lang="en-GB" b="1" dirty="0">
                <a:solidFill>
                  <a:srgbClr val="002060"/>
                </a:solidFill>
              </a:rPr>
              <a:t>year 6</a:t>
            </a:r>
            <a:r>
              <a:rPr lang="en-GB" dirty="0">
                <a:solidFill>
                  <a:srgbClr val="002060"/>
                </a:solidFill>
              </a:rPr>
              <a:t> had been </a:t>
            </a:r>
            <a:r>
              <a:rPr lang="en-GB" b="1" dirty="0">
                <a:solidFill>
                  <a:srgbClr val="002060"/>
                </a:solidFill>
              </a:rPr>
              <a:t>healthy weight </a:t>
            </a:r>
            <a:r>
              <a:rPr lang="en-GB" dirty="0">
                <a:solidFill>
                  <a:srgbClr val="002060"/>
                </a:solidFill>
              </a:rPr>
              <a:t>in </a:t>
            </a:r>
            <a:r>
              <a:rPr lang="en-GB" b="1" dirty="0">
                <a:solidFill>
                  <a:srgbClr val="002060"/>
                </a:solidFill>
              </a:rPr>
              <a:t>reception</a:t>
            </a:r>
            <a:r>
              <a:rPr lang="en-GB" dirty="0">
                <a:solidFill>
                  <a:srgbClr val="002060"/>
                </a:solidFill>
              </a:rPr>
              <a:t>, whilst just below a fifth had remained overweight and a further 9% had been obese</a:t>
            </a:r>
          </a:p>
        </p:txBody>
      </p:sp>
      <p:pic>
        <p:nvPicPr>
          <p:cNvPr id="57" name="Picture 5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871988" y="4559175"/>
            <a:ext cx="800100" cy="800100"/>
          </a:xfrm>
          <a:prstGeom prst="rect">
            <a:avLst/>
          </a:prstGeom>
        </p:spPr>
      </p:pic>
      <p:pic>
        <p:nvPicPr>
          <p:cNvPr id="62" name="Picture 61"/>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559007" y="1887027"/>
            <a:ext cx="800100" cy="800100"/>
          </a:xfrm>
          <a:prstGeom prst="rect">
            <a:avLst/>
          </a:prstGeom>
        </p:spPr>
      </p:pic>
      <p:pic>
        <p:nvPicPr>
          <p:cNvPr id="63" name="Picture 6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645881" y="1743348"/>
            <a:ext cx="800100" cy="800100"/>
          </a:xfrm>
          <a:prstGeom prst="rect">
            <a:avLst/>
          </a:prstGeom>
        </p:spPr>
      </p:pic>
      <p:pic>
        <p:nvPicPr>
          <p:cNvPr id="72" name="Picture 71"/>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043033" y="1743348"/>
            <a:ext cx="800100" cy="800100"/>
          </a:xfrm>
          <a:prstGeom prst="rect">
            <a:avLst/>
          </a:prstGeom>
        </p:spPr>
      </p:pic>
      <p:pic>
        <p:nvPicPr>
          <p:cNvPr id="75" name="Picture 74"/>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643171" y="4678616"/>
            <a:ext cx="800100" cy="800100"/>
          </a:xfrm>
          <a:prstGeom prst="rect">
            <a:avLst/>
          </a:prstGeom>
        </p:spPr>
      </p:pic>
      <p:pic>
        <p:nvPicPr>
          <p:cNvPr id="77" name="Picture 7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427978" y="4559175"/>
            <a:ext cx="800100" cy="800100"/>
          </a:xfrm>
          <a:prstGeom prst="rect">
            <a:avLst/>
          </a:prstGeom>
        </p:spPr>
      </p:pic>
      <p:pic>
        <p:nvPicPr>
          <p:cNvPr id="80" name="Picture 79"/>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705973" y="4559175"/>
            <a:ext cx="800100" cy="800100"/>
          </a:xfrm>
          <a:prstGeom prst="rect">
            <a:avLst/>
          </a:prstGeom>
        </p:spPr>
      </p:pic>
      <p:pic>
        <p:nvPicPr>
          <p:cNvPr id="89" name="Picture 88"/>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485924" y="4559175"/>
            <a:ext cx="800100" cy="800100"/>
          </a:xfrm>
          <a:prstGeom prst="rect">
            <a:avLst/>
          </a:prstGeom>
        </p:spPr>
      </p:pic>
      <p:pic>
        <p:nvPicPr>
          <p:cNvPr id="90" name="Picture 8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373943" y="4559175"/>
            <a:ext cx="800100" cy="800100"/>
          </a:xfrm>
          <a:prstGeom prst="rect">
            <a:avLst/>
          </a:prstGeom>
        </p:spPr>
      </p:pic>
      <p:pic>
        <p:nvPicPr>
          <p:cNvPr id="92" name="Picture 91"/>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651938" y="4559175"/>
            <a:ext cx="800100" cy="800100"/>
          </a:xfrm>
          <a:prstGeom prst="rect">
            <a:avLst/>
          </a:prstGeom>
        </p:spPr>
      </p:pic>
      <p:pic>
        <p:nvPicPr>
          <p:cNvPr id="93" name="Picture 92"/>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929933" y="4559175"/>
            <a:ext cx="800100" cy="800100"/>
          </a:xfrm>
          <a:prstGeom prst="rect">
            <a:avLst/>
          </a:prstGeom>
        </p:spPr>
      </p:pic>
      <p:pic>
        <p:nvPicPr>
          <p:cNvPr id="94" name="Picture 93"/>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207928" y="4559175"/>
            <a:ext cx="800100" cy="800100"/>
          </a:xfrm>
          <a:prstGeom prst="rect">
            <a:avLst/>
          </a:prstGeom>
        </p:spPr>
      </p:pic>
      <p:pic>
        <p:nvPicPr>
          <p:cNvPr id="95" name="Picture 94"/>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095948" y="4559175"/>
            <a:ext cx="800100" cy="800100"/>
          </a:xfrm>
          <a:prstGeom prst="rect">
            <a:avLst/>
          </a:prstGeom>
        </p:spPr>
      </p:pic>
      <p:pic>
        <p:nvPicPr>
          <p:cNvPr id="96" name="Picture 95"/>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817953" y="4559175"/>
            <a:ext cx="800100" cy="800100"/>
          </a:xfrm>
          <a:prstGeom prst="rect">
            <a:avLst/>
          </a:prstGeom>
        </p:spPr>
      </p:pic>
      <p:sp>
        <p:nvSpPr>
          <p:cNvPr id="49" name="TextBox 48"/>
          <p:cNvSpPr txBox="1"/>
          <p:nvPr/>
        </p:nvSpPr>
        <p:spPr>
          <a:xfrm>
            <a:off x="4590139" y="1098561"/>
            <a:ext cx="2663957" cy="400110"/>
          </a:xfrm>
          <a:prstGeom prst="rect">
            <a:avLst/>
          </a:prstGeom>
          <a:noFill/>
        </p:spPr>
        <p:txBody>
          <a:bodyPr wrap="square" rtlCol="0">
            <a:spAutoFit/>
          </a:bodyPr>
          <a:lstStyle/>
          <a:p>
            <a:r>
              <a:rPr lang="en-GB" sz="2000" dirty="0">
                <a:solidFill>
                  <a:srgbClr val="02A350"/>
                </a:solidFill>
              </a:rPr>
              <a:t>Healthy weight 71.4%</a:t>
            </a:r>
          </a:p>
        </p:txBody>
      </p:sp>
      <p:sp>
        <p:nvSpPr>
          <p:cNvPr id="51" name="Right Brace 50"/>
          <p:cNvSpPr/>
          <p:nvPr/>
        </p:nvSpPr>
        <p:spPr>
          <a:xfrm rot="16200000">
            <a:off x="6005981" y="-233807"/>
            <a:ext cx="277928" cy="3818499"/>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52" name="TextBox 51"/>
          <p:cNvSpPr txBox="1"/>
          <p:nvPr/>
        </p:nvSpPr>
        <p:spPr>
          <a:xfrm>
            <a:off x="7771099" y="962346"/>
            <a:ext cx="1802194" cy="707886"/>
          </a:xfrm>
          <a:prstGeom prst="rect">
            <a:avLst/>
          </a:prstGeom>
          <a:noFill/>
        </p:spPr>
        <p:txBody>
          <a:bodyPr wrap="square" rtlCol="0">
            <a:spAutoFit/>
          </a:bodyPr>
          <a:lstStyle/>
          <a:p>
            <a:pPr algn="ctr"/>
            <a:r>
              <a:rPr lang="en-GB" sz="2000" dirty="0">
                <a:solidFill>
                  <a:srgbClr val="E8A519"/>
                </a:solidFill>
              </a:rPr>
              <a:t>Overweight 19.4%</a:t>
            </a:r>
          </a:p>
        </p:txBody>
      </p:sp>
      <p:sp>
        <p:nvSpPr>
          <p:cNvPr id="53" name="Right Brace 52"/>
          <p:cNvSpPr/>
          <p:nvPr/>
        </p:nvSpPr>
        <p:spPr>
          <a:xfrm rot="16200000">
            <a:off x="8605075" y="1102506"/>
            <a:ext cx="204247" cy="1145875"/>
          </a:xfrm>
          <a:prstGeom prst="rightBrace">
            <a:avLst>
              <a:gd name="adj1" fmla="val 4636"/>
              <a:gd name="adj2" fmla="val 50000"/>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54" name="TextBox 53"/>
          <p:cNvSpPr txBox="1"/>
          <p:nvPr/>
        </p:nvSpPr>
        <p:spPr>
          <a:xfrm>
            <a:off x="9221067" y="911486"/>
            <a:ext cx="871434" cy="707886"/>
          </a:xfrm>
          <a:prstGeom prst="rect">
            <a:avLst/>
          </a:prstGeom>
          <a:noFill/>
        </p:spPr>
        <p:txBody>
          <a:bodyPr wrap="square" rtlCol="0">
            <a:spAutoFit/>
          </a:bodyPr>
          <a:lstStyle/>
          <a:p>
            <a:pPr algn="ctr"/>
            <a:r>
              <a:rPr lang="en-GB" sz="2000" dirty="0">
                <a:solidFill>
                  <a:srgbClr val="D50057"/>
                </a:solidFill>
              </a:rPr>
              <a:t>Obese 9.3%</a:t>
            </a:r>
          </a:p>
        </p:txBody>
      </p:sp>
      <p:sp>
        <p:nvSpPr>
          <p:cNvPr id="55" name="Right Brace 54"/>
          <p:cNvSpPr/>
          <p:nvPr/>
        </p:nvSpPr>
        <p:spPr>
          <a:xfrm rot="16200000">
            <a:off x="9479533" y="1403621"/>
            <a:ext cx="241088" cy="547899"/>
          </a:xfrm>
          <a:prstGeom prst="rightBrace">
            <a:avLst>
              <a:gd name="adj1" fmla="val 4636"/>
              <a:gd name="adj2" fmla="val 50000"/>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56" name="TextBox 55"/>
          <p:cNvSpPr txBox="1"/>
          <p:nvPr/>
        </p:nvSpPr>
        <p:spPr>
          <a:xfrm>
            <a:off x="4192125" y="3890495"/>
            <a:ext cx="2547491" cy="400110"/>
          </a:xfrm>
          <a:prstGeom prst="rect">
            <a:avLst/>
          </a:prstGeom>
          <a:noFill/>
        </p:spPr>
        <p:txBody>
          <a:bodyPr wrap="square" rtlCol="0">
            <a:spAutoFit/>
          </a:bodyPr>
          <a:lstStyle/>
          <a:p>
            <a:pPr algn="ctr"/>
            <a:r>
              <a:rPr lang="en-GB" sz="2000" dirty="0">
                <a:solidFill>
                  <a:srgbClr val="02A350"/>
                </a:solidFill>
              </a:rPr>
              <a:t>Healthy weight 40.9%</a:t>
            </a:r>
          </a:p>
        </p:txBody>
      </p:sp>
      <p:sp>
        <p:nvSpPr>
          <p:cNvPr id="58" name="Right Brace 57"/>
          <p:cNvSpPr/>
          <p:nvPr/>
        </p:nvSpPr>
        <p:spPr>
          <a:xfrm rot="16200000">
            <a:off x="5354678" y="3335702"/>
            <a:ext cx="277928" cy="2239109"/>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59" name="TextBox 58"/>
          <p:cNvSpPr txBox="1"/>
          <p:nvPr/>
        </p:nvSpPr>
        <p:spPr>
          <a:xfrm>
            <a:off x="6550033" y="3660839"/>
            <a:ext cx="1836379" cy="707886"/>
          </a:xfrm>
          <a:prstGeom prst="rect">
            <a:avLst/>
          </a:prstGeom>
          <a:noFill/>
        </p:spPr>
        <p:txBody>
          <a:bodyPr wrap="square" rtlCol="0">
            <a:spAutoFit/>
          </a:bodyPr>
          <a:lstStyle/>
          <a:p>
            <a:pPr algn="ctr"/>
            <a:r>
              <a:rPr lang="en-GB" sz="2000" dirty="0">
                <a:solidFill>
                  <a:srgbClr val="E8A519"/>
                </a:solidFill>
              </a:rPr>
              <a:t>Overweight 26.0%</a:t>
            </a:r>
          </a:p>
        </p:txBody>
      </p:sp>
      <p:sp>
        <p:nvSpPr>
          <p:cNvPr id="60" name="Right Brace 59"/>
          <p:cNvSpPr/>
          <p:nvPr/>
        </p:nvSpPr>
        <p:spPr>
          <a:xfrm rot="16200000">
            <a:off x="7277388" y="3817796"/>
            <a:ext cx="257616" cy="1382282"/>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
        <p:nvSpPr>
          <p:cNvPr id="61" name="TextBox 60"/>
          <p:cNvSpPr txBox="1"/>
          <p:nvPr/>
        </p:nvSpPr>
        <p:spPr>
          <a:xfrm>
            <a:off x="8277265" y="3912140"/>
            <a:ext cx="1719129" cy="400110"/>
          </a:xfrm>
          <a:prstGeom prst="rect">
            <a:avLst/>
          </a:prstGeom>
          <a:noFill/>
        </p:spPr>
        <p:txBody>
          <a:bodyPr wrap="square" rtlCol="0">
            <a:spAutoFit/>
          </a:bodyPr>
          <a:lstStyle/>
          <a:p>
            <a:pPr algn="ctr"/>
            <a:r>
              <a:rPr lang="en-GB" sz="2000" dirty="0">
                <a:solidFill>
                  <a:srgbClr val="D50057"/>
                </a:solidFill>
              </a:rPr>
              <a:t>Obese 33.1%</a:t>
            </a:r>
          </a:p>
        </p:txBody>
      </p:sp>
      <p:sp>
        <p:nvSpPr>
          <p:cNvPr id="76" name="Right Brace 75"/>
          <p:cNvSpPr/>
          <p:nvPr/>
        </p:nvSpPr>
        <p:spPr>
          <a:xfrm rot="16200000">
            <a:off x="8896220" y="3562548"/>
            <a:ext cx="338215" cy="1862133"/>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pic>
        <p:nvPicPr>
          <p:cNvPr id="81" name="Picture 80"/>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476841" y="1743348"/>
            <a:ext cx="800100" cy="800100"/>
          </a:xfrm>
          <a:prstGeom prst="rect">
            <a:avLst/>
          </a:prstGeom>
        </p:spPr>
      </p:pic>
      <p:pic>
        <p:nvPicPr>
          <p:cNvPr id="83" name="Picture 82"/>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193745" y="1743348"/>
            <a:ext cx="800100" cy="800100"/>
          </a:xfrm>
          <a:prstGeom prst="rect">
            <a:avLst/>
          </a:prstGeom>
        </p:spPr>
      </p:pic>
      <p:pic>
        <p:nvPicPr>
          <p:cNvPr id="97" name="Picture 9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910649" y="1743348"/>
            <a:ext cx="800100" cy="800100"/>
          </a:xfrm>
          <a:prstGeom prst="rect">
            <a:avLst/>
          </a:prstGeom>
        </p:spPr>
      </p:pic>
      <p:pic>
        <p:nvPicPr>
          <p:cNvPr id="98" name="Picture 97"/>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759937" y="1743348"/>
            <a:ext cx="800100" cy="800100"/>
          </a:xfrm>
          <a:prstGeom prst="rect">
            <a:avLst/>
          </a:prstGeom>
        </p:spPr>
      </p:pic>
      <p:pic>
        <p:nvPicPr>
          <p:cNvPr id="99" name="Picture 9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344457" y="1743348"/>
            <a:ext cx="800100" cy="800100"/>
          </a:xfrm>
          <a:prstGeom prst="rect">
            <a:avLst/>
          </a:prstGeom>
        </p:spPr>
      </p:pic>
      <p:pic>
        <p:nvPicPr>
          <p:cNvPr id="100" name="Picture 99"/>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061361" y="1743348"/>
            <a:ext cx="800100" cy="800100"/>
          </a:xfrm>
          <a:prstGeom prst="rect">
            <a:avLst/>
          </a:prstGeom>
        </p:spPr>
      </p:pic>
      <p:pic>
        <p:nvPicPr>
          <p:cNvPr id="101" name="Picture 100"/>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778265" y="1743348"/>
            <a:ext cx="800100" cy="800100"/>
          </a:xfrm>
          <a:prstGeom prst="rect">
            <a:avLst/>
          </a:prstGeom>
        </p:spPr>
      </p:pic>
      <p:pic>
        <p:nvPicPr>
          <p:cNvPr id="102" name="Picture 10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495169" y="1743348"/>
            <a:ext cx="800100" cy="800100"/>
          </a:xfrm>
          <a:prstGeom prst="rect">
            <a:avLst/>
          </a:prstGeom>
        </p:spPr>
      </p:pic>
      <p:pic>
        <p:nvPicPr>
          <p:cNvPr id="103" name="Picture 10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212073" y="1743348"/>
            <a:ext cx="800100" cy="800100"/>
          </a:xfrm>
          <a:prstGeom prst="rect">
            <a:avLst/>
          </a:prstGeom>
        </p:spPr>
      </p:pic>
      <p:pic>
        <p:nvPicPr>
          <p:cNvPr id="104" name="Picture 10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928977" y="1743348"/>
            <a:ext cx="800100" cy="800100"/>
          </a:xfrm>
          <a:prstGeom prst="rect">
            <a:avLst/>
          </a:prstGeom>
        </p:spPr>
      </p:pic>
      <p:pic>
        <p:nvPicPr>
          <p:cNvPr id="105" name="Picture 10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627553" y="1743348"/>
            <a:ext cx="800100" cy="800100"/>
          </a:xfrm>
          <a:prstGeom prst="rect">
            <a:avLst/>
          </a:prstGeom>
        </p:spPr>
      </p:pic>
      <p:pic>
        <p:nvPicPr>
          <p:cNvPr id="106" name="Picture 105"/>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983968" y="4559175"/>
            <a:ext cx="800100" cy="800100"/>
          </a:xfrm>
          <a:prstGeom prst="rect">
            <a:avLst/>
          </a:prstGeom>
        </p:spPr>
      </p:pic>
      <p:pic>
        <p:nvPicPr>
          <p:cNvPr id="107" name="Picture 10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261963" y="4559175"/>
            <a:ext cx="800100" cy="800100"/>
          </a:xfrm>
          <a:prstGeom prst="rect">
            <a:avLst/>
          </a:prstGeom>
        </p:spPr>
      </p:pic>
      <p:pic>
        <p:nvPicPr>
          <p:cNvPr id="108" name="Picture 107"/>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539958" y="4559175"/>
            <a:ext cx="800100" cy="800100"/>
          </a:xfrm>
          <a:prstGeom prst="rect">
            <a:avLst/>
          </a:prstGeom>
        </p:spPr>
      </p:pic>
      <p:pic>
        <p:nvPicPr>
          <p:cNvPr id="109" name="Picture 10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593993" y="4559175"/>
            <a:ext cx="800100" cy="800100"/>
          </a:xfrm>
          <a:prstGeom prst="rect">
            <a:avLst/>
          </a:prstGeom>
        </p:spPr>
      </p:pic>
      <p:pic>
        <p:nvPicPr>
          <p:cNvPr id="110" name="Picture 109"/>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315998" y="4559175"/>
            <a:ext cx="800100" cy="800100"/>
          </a:xfrm>
          <a:prstGeom prst="rect">
            <a:avLst/>
          </a:prstGeom>
        </p:spPr>
      </p:pic>
      <p:pic>
        <p:nvPicPr>
          <p:cNvPr id="111" name="Picture 110"/>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038003" y="4559175"/>
            <a:ext cx="800100" cy="800100"/>
          </a:xfrm>
          <a:prstGeom prst="rect">
            <a:avLst/>
          </a:prstGeom>
        </p:spPr>
      </p:pic>
      <p:pic>
        <p:nvPicPr>
          <p:cNvPr id="112" name="Picture 11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760008" y="4559175"/>
            <a:ext cx="800100" cy="800100"/>
          </a:xfrm>
          <a:prstGeom prst="rect">
            <a:avLst/>
          </a:prstGeom>
        </p:spPr>
      </p:pic>
      <p:pic>
        <p:nvPicPr>
          <p:cNvPr id="113" name="Picture 11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482013" y="4559175"/>
            <a:ext cx="800100" cy="800100"/>
          </a:xfrm>
          <a:prstGeom prst="rect">
            <a:avLst/>
          </a:prstGeom>
        </p:spPr>
      </p:pic>
      <p:pic>
        <p:nvPicPr>
          <p:cNvPr id="114" name="Picture 11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204018" y="4559175"/>
            <a:ext cx="800100" cy="800100"/>
          </a:xfrm>
          <a:prstGeom prst="rect">
            <a:avLst/>
          </a:prstGeom>
        </p:spPr>
      </p:pic>
      <p:sp>
        <p:nvSpPr>
          <p:cNvPr id="70" name="TextBox 69">
            <a:extLst>
              <a:ext uri="{FF2B5EF4-FFF2-40B4-BE49-F238E27FC236}">
                <a16:creationId xmlns:a16="http://schemas.microsoft.com/office/drawing/2014/main" id="{FC5EE483-5C00-4E0D-B79E-B84B649F83A3}"/>
              </a:ext>
            </a:extLst>
          </p:cNvPr>
          <p:cNvSpPr txBox="1"/>
          <p:nvPr/>
        </p:nvSpPr>
        <p:spPr>
          <a:xfrm>
            <a:off x="92630" y="655063"/>
            <a:ext cx="2774857" cy="369332"/>
          </a:xfrm>
          <a:prstGeom prst="rect">
            <a:avLst/>
          </a:prstGeom>
          <a:noFill/>
        </p:spPr>
        <p:txBody>
          <a:bodyPr wrap="square">
            <a:spAutoFit/>
          </a:bodyPr>
          <a:lstStyle/>
          <a:p>
            <a:r>
              <a:rPr lang="en-GB" b="1" dirty="0"/>
              <a:t>Year R		Year 6</a:t>
            </a:r>
            <a:endParaRPr lang="en-GB" dirty="0"/>
          </a:p>
        </p:txBody>
      </p:sp>
      <p:cxnSp>
        <p:nvCxnSpPr>
          <p:cNvPr id="71" name="Straight Arrow Connector 70">
            <a:extLst>
              <a:ext uri="{FF2B5EF4-FFF2-40B4-BE49-F238E27FC236}">
                <a16:creationId xmlns:a16="http://schemas.microsoft.com/office/drawing/2014/main" id="{00E168F3-EA0D-4906-AD72-0C01AE0CBFFF}"/>
              </a:ext>
            </a:extLst>
          </p:cNvPr>
          <p:cNvCxnSpPr>
            <a:cxnSpLocks/>
          </p:cNvCxnSpPr>
          <p:nvPr/>
        </p:nvCxnSpPr>
        <p:spPr>
          <a:xfrm flipH="1">
            <a:off x="852258" y="841103"/>
            <a:ext cx="1074198" cy="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
        <p:nvSpPr>
          <p:cNvPr id="73" name="TextBox 72">
            <a:extLst>
              <a:ext uri="{FF2B5EF4-FFF2-40B4-BE49-F238E27FC236}">
                <a16:creationId xmlns:a16="http://schemas.microsoft.com/office/drawing/2014/main" id="{2294F033-39F4-404A-A598-2E1ED89C42F3}"/>
              </a:ext>
            </a:extLst>
          </p:cNvPr>
          <p:cNvSpPr txBox="1"/>
          <p:nvPr/>
        </p:nvSpPr>
        <p:spPr>
          <a:xfrm>
            <a:off x="-43110" y="934129"/>
            <a:ext cx="1266208" cy="646331"/>
          </a:xfrm>
          <a:prstGeom prst="rect">
            <a:avLst/>
          </a:prstGeom>
          <a:noFill/>
        </p:spPr>
        <p:txBody>
          <a:bodyPr wrap="square">
            <a:spAutoFit/>
          </a:bodyPr>
          <a:lstStyle/>
          <a:p>
            <a:pPr algn="ctr"/>
            <a:r>
              <a:rPr lang="en-GB" dirty="0">
                <a:solidFill>
                  <a:srgbClr val="0070C0"/>
                </a:solidFill>
              </a:rPr>
              <a:t>2012/13</a:t>
            </a:r>
            <a:r>
              <a:rPr lang="en-GB" dirty="0"/>
              <a:t> to </a:t>
            </a:r>
            <a:r>
              <a:rPr lang="en-GB" dirty="0">
                <a:solidFill>
                  <a:srgbClr val="0070C0"/>
                </a:solidFill>
              </a:rPr>
              <a:t>2014/15</a:t>
            </a:r>
            <a:endParaRPr lang="en-GB" dirty="0"/>
          </a:p>
        </p:txBody>
      </p:sp>
      <p:sp>
        <p:nvSpPr>
          <p:cNvPr id="74" name="TextBox 73">
            <a:extLst>
              <a:ext uri="{FF2B5EF4-FFF2-40B4-BE49-F238E27FC236}">
                <a16:creationId xmlns:a16="http://schemas.microsoft.com/office/drawing/2014/main" id="{BCD63F44-D419-4C17-812F-EBCDAC6171C4}"/>
              </a:ext>
            </a:extLst>
          </p:cNvPr>
          <p:cNvSpPr txBox="1"/>
          <p:nvPr/>
        </p:nvSpPr>
        <p:spPr>
          <a:xfrm>
            <a:off x="1723265" y="934129"/>
            <a:ext cx="1266208" cy="646331"/>
          </a:xfrm>
          <a:prstGeom prst="rect">
            <a:avLst/>
          </a:prstGeom>
          <a:noFill/>
        </p:spPr>
        <p:txBody>
          <a:bodyPr wrap="square">
            <a:spAutoFit/>
          </a:bodyPr>
          <a:lstStyle/>
          <a:p>
            <a:pPr algn="ctr"/>
            <a:r>
              <a:rPr lang="en-GB" dirty="0">
                <a:solidFill>
                  <a:srgbClr val="0070C0"/>
                </a:solidFill>
              </a:rPr>
              <a:t>2018/19</a:t>
            </a:r>
            <a:r>
              <a:rPr lang="en-GB" dirty="0"/>
              <a:t> to </a:t>
            </a:r>
            <a:r>
              <a:rPr lang="en-GB" dirty="0">
                <a:solidFill>
                  <a:srgbClr val="0070C0"/>
                </a:solidFill>
              </a:rPr>
              <a:t>2020/21</a:t>
            </a:r>
            <a:endParaRPr lang="en-GB" dirty="0"/>
          </a:p>
        </p:txBody>
      </p:sp>
    </p:spTree>
    <p:extLst>
      <p:ext uri="{BB962C8B-B14F-4D97-AF65-F5344CB8AC3E}">
        <p14:creationId xmlns:p14="http://schemas.microsoft.com/office/powerpoint/2010/main" val="3918611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1+#ppt_w/2"/>
                                          </p:val>
                                        </p:tav>
                                        <p:tav tm="100000">
                                          <p:val>
                                            <p:strVal val="#ppt_x"/>
                                          </p:val>
                                        </p:tav>
                                      </p:tavLst>
                                    </p:anim>
                                    <p:anim calcmode="lin" valueType="num">
                                      <p:cBhvr additive="base">
                                        <p:cTn id="14" dur="500" fill="hold"/>
                                        <p:tgtEl>
                                          <p:spTgt spid="14"/>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1+#ppt_w/2"/>
                                          </p:val>
                                        </p:tav>
                                        <p:tav tm="100000">
                                          <p:val>
                                            <p:strVal val="#ppt_x"/>
                                          </p:val>
                                        </p:tav>
                                      </p:tavLst>
                                    </p:anim>
                                    <p:anim calcmode="lin" valueType="num">
                                      <p:cBhvr additive="base">
                                        <p:cTn id="18" dur="500" fill="hold"/>
                                        <p:tgtEl>
                                          <p:spTgt spid="15"/>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additive="base">
                                        <p:cTn id="21" dur="500" fill="hold"/>
                                        <p:tgtEl>
                                          <p:spTgt spid="17"/>
                                        </p:tgtEl>
                                        <p:attrNameLst>
                                          <p:attrName>ppt_x</p:attrName>
                                        </p:attrNameLst>
                                      </p:cBhvr>
                                      <p:tavLst>
                                        <p:tav tm="0">
                                          <p:val>
                                            <p:strVal val="1+#ppt_w/2"/>
                                          </p:val>
                                        </p:tav>
                                        <p:tav tm="100000">
                                          <p:val>
                                            <p:strVal val="#ppt_x"/>
                                          </p:val>
                                        </p:tav>
                                      </p:tavLst>
                                    </p:anim>
                                    <p:anim calcmode="lin" valueType="num">
                                      <p:cBhvr additive="base">
                                        <p:cTn id="22" dur="500" fill="hold"/>
                                        <p:tgtEl>
                                          <p:spTgt spid="17"/>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1+#ppt_w/2"/>
                                          </p:val>
                                        </p:tav>
                                        <p:tav tm="100000">
                                          <p:val>
                                            <p:strVal val="#ppt_x"/>
                                          </p:val>
                                        </p:tav>
                                      </p:tavLst>
                                    </p:anim>
                                    <p:anim calcmode="lin" valueType="num">
                                      <p:cBhvr additive="base">
                                        <p:cTn id="26" dur="500" fill="hold"/>
                                        <p:tgtEl>
                                          <p:spTgt spid="18"/>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anim calcmode="lin" valueType="num">
                                      <p:cBhvr additive="base">
                                        <p:cTn id="29" dur="500" fill="hold"/>
                                        <p:tgtEl>
                                          <p:spTgt spid="19"/>
                                        </p:tgtEl>
                                        <p:attrNameLst>
                                          <p:attrName>ppt_x</p:attrName>
                                        </p:attrNameLst>
                                      </p:cBhvr>
                                      <p:tavLst>
                                        <p:tav tm="0">
                                          <p:val>
                                            <p:strVal val="1+#ppt_w/2"/>
                                          </p:val>
                                        </p:tav>
                                        <p:tav tm="100000">
                                          <p:val>
                                            <p:strVal val="#ppt_x"/>
                                          </p:val>
                                        </p:tav>
                                      </p:tavLst>
                                    </p:anim>
                                    <p:anim calcmode="lin" valueType="num">
                                      <p:cBhvr additive="base">
                                        <p:cTn id="30" dur="500" fill="hold"/>
                                        <p:tgtEl>
                                          <p:spTgt spid="19"/>
                                        </p:tgtEl>
                                        <p:attrNameLst>
                                          <p:attrName>ppt_y</p:attrName>
                                        </p:attrNameLst>
                                      </p:cBhvr>
                                      <p:tavLst>
                                        <p:tav tm="0">
                                          <p:val>
                                            <p:strVal val="#ppt_y"/>
                                          </p:val>
                                        </p:tav>
                                        <p:tav tm="100000">
                                          <p:val>
                                            <p:strVal val="#ppt_y"/>
                                          </p:val>
                                        </p:tav>
                                      </p:tavLst>
                                    </p:anim>
                                  </p:childTnLst>
                                </p:cTn>
                              </p:par>
                              <p:par>
                                <p:cTn id="31" presetID="2" presetClass="entr" presetSubtype="2" fill="hold" nodeType="withEffect">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cBhvr additive="base">
                                        <p:cTn id="33" dur="500" fill="hold"/>
                                        <p:tgtEl>
                                          <p:spTgt spid="20"/>
                                        </p:tgtEl>
                                        <p:attrNameLst>
                                          <p:attrName>ppt_x</p:attrName>
                                        </p:attrNameLst>
                                      </p:cBhvr>
                                      <p:tavLst>
                                        <p:tav tm="0">
                                          <p:val>
                                            <p:strVal val="1+#ppt_w/2"/>
                                          </p:val>
                                        </p:tav>
                                        <p:tav tm="100000">
                                          <p:val>
                                            <p:strVal val="#ppt_x"/>
                                          </p:val>
                                        </p:tav>
                                      </p:tavLst>
                                    </p:anim>
                                    <p:anim calcmode="lin" valueType="num">
                                      <p:cBhvr additive="base">
                                        <p:cTn id="34" dur="500" fill="hold"/>
                                        <p:tgtEl>
                                          <p:spTgt spid="20"/>
                                        </p:tgtEl>
                                        <p:attrNameLst>
                                          <p:attrName>ppt_y</p:attrName>
                                        </p:attrNameLst>
                                      </p:cBhvr>
                                      <p:tavLst>
                                        <p:tav tm="0">
                                          <p:val>
                                            <p:strVal val="#ppt_y"/>
                                          </p:val>
                                        </p:tav>
                                        <p:tav tm="100000">
                                          <p:val>
                                            <p:strVal val="#ppt_y"/>
                                          </p:val>
                                        </p:tav>
                                      </p:tavLst>
                                    </p:anim>
                                  </p:childTnLst>
                                </p:cTn>
                              </p:par>
                              <p:par>
                                <p:cTn id="35" presetID="2" presetClass="entr" presetSubtype="2" fill="hold" nodeType="withEffect">
                                  <p:stCondLst>
                                    <p:cond delay="0"/>
                                  </p:stCondLst>
                                  <p:childTnLst>
                                    <p:set>
                                      <p:cBhvr>
                                        <p:cTn id="36" dur="1" fill="hold">
                                          <p:stCondLst>
                                            <p:cond delay="0"/>
                                          </p:stCondLst>
                                        </p:cTn>
                                        <p:tgtEl>
                                          <p:spTgt spid="63"/>
                                        </p:tgtEl>
                                        <p:attrNameLst>
                                          <p:attrName>style.visibility</p:attrName>
                                        </p:attrNameLst>
                                      </p:cBhvr>
                                      <p:to>
                                        <p:strVal val="visible"/>
                                      </p:to>
                                    </p:set>
                                    <p:anim calcmode="lin" valueType="num">
                                      <p:cBhvr additive="base">
                                        <p:cTn id="37" dur="500" fill="hold"/>
                                        <p:tgtEl>
                                          <p:spTgt spid="63"/>
                                        </p:tgtEl>
                                        <p:attrNameLst>
                                          <p:attrName>ppt_x</p:attrName>
                                        </p:attrNameLst>
                                      </p:cBhvr>
                                      <p:tavLst>
                                        <p:tav tm="0">
                                          <p:val>
                                            <p:strVal val="1+#ppt_w/2"/>
                                          </p:val>
                                        </p:tav>
                                        <p:tav tm="100000">
                                          <p:val>
                                            <p:strVal val="#ppt_x"/>
                                          </p:val>
                                        </p:tav>
                                      </p:tavLst>
                                    </p:anim>
                                    <p:anim calcmode="lin" valueType="num">
                                      <p:cBhvr additive="base">
                                        <p:cTn id="38" dur="500" fill="hold"/>
                                        <p:tgtEl>
                                          <p:spTgt spid="63"/>
                                        </p:tgtEl>
                                        <p:attrNameLst>
                                          <p:attrName>ppt_y</p:attrName>
                                        </p:attrNameLst>
                                      </p:cBhvr>
                                      <p:tavLst>
                                        <p:tav tm="0">
                                          <p:val>
                                            <p:strVal val="#ppt_y"/>
                                          </p:val>
                                        </p:tav>
                                        <p:tav tm="100000">
                                          <p:val>
                                            <p:strVal val="#ppt_y"/>
                                          </p:val>
                                        </p:tav>
                                      </p:tavLst>
                                    </p:anim>
                                  </p:childTnLst>
                                </p:cTn>
                              </p:par>
                              <p:par>
                                <p:cTn id="39" presetID="2" presetClass="entr" presetSubtype="2" fill="hold" nodeType="withEffect">
                                  <p:stCondLst>
                                    <p:cond delay="0"/>
                                  </p:stCondLst>
                                  <p:childTnLst>
                                    <p:set>
                                      <p:cBhvr>
                                        <p:cTn id="40" dur="1" fill="hold">
                                          <p:stCondLst>
                                            <p:cond delay="0"/>
                                          </p:stCondLst>
                                        </p:cTn>
                                        <p:tgtEl>
                                          <p:spTgt spid="99"/>
                                        </p:tgtEl>
                                        <p:attrNameLst>
                                          <p:attrName>style.visibility</p:attrName>
                                        </p:attrNameLst>
                                      </p:cBhvr>
                                      <p:to>
                                        <p:strVal val="visible"/>
                                      </p:to>
                                    </p:set>
                                    <p:anim calcmode="lin" valueType="num">
                                      <p:cBhvr additive="base">
                                        <p:cTn id="41" dur="500" fill="hold"/>
                                        <p:tgtEl>
                                          <p:spTgt spid="99"/>
                                        </p:tgtEl>
                                        <p:attrNameLst>
                                          <p:attrName>ppt_x</p:attrName>
                                        </p:attrNameLst>
                                      </p:cBhvr>
                                      <p:tavLst>
                                        <p:tav tm="0">
                                          <p:val>
                                            <p:strVal val="1+#ppt_w/2"/>
                                          </p:val>
                                        </p:tav>
                                        <p:tav tm="100000">
                                          <p:val>
                                            <p:strVal val="#ppt_x"/>
                                          </p:val>
                                        </p:tav>
                                      </p:tavLst>
                                    </p:anim>
                                    <p:anim calcmode="lin" valueType="num">
                                      <p:cBhvr additive="base">
                                        <p:cTn id="42" dur="500" fill="hold"/>
                                        <p:tgtEl>
                                          <p:spTgt spid="99"/>
                                        </p:tgtEl>
                                        <p:attrNameLst>
                                          <p:attrName>ppt_y</p:attrName>
                                        </p:attrNameLst>
                                      </p:cBhvr>
                                      <p:tavLst>
                                        <p:tav tm="0">
                                          <p:val>
                                            <p:strVal val="#ppt_y"/>
                                          </p:val>
                                        </p:tav>
                                        <p:tav tm="100000">
                                          <p:val>
                                            <p:strVal val="#ppt_y"/>
                                          </p:val>
                                        </p:tav>
                                      </p:tavLst>
                                    </p:anim>
                                  </p:childTnLst>
                                </p:cTn>
                              </p:par>
                              <p:par>
                                <p:cTn id="43" presetID="2" presetClass="entr" presetSubtype="2" fill="hold" nodeType="withEffect">
                                  <p:stCondLst>
                                    <p:cond delay="0"/>
                                  </p:stCondLst>
                                  <p:childTnLst>
                                    <p:set>
                                      <p:cBhvr>
                                        <p:cTn id="44" dur="1" fill="hold">
                                          <p:stCondLst>
                                            <p:cond delay="0"/>
                                          </p:stCondLst>
                                        </p:cTn>
                                        <p:tgtEl>
                                          <p:spTgt spid="100"/>
                                        </p:tgtEl>
                                        <p:attrNameLst>
                                          <p:attrName>style.visibility</p:attrName>
                                        </p:attrNameLst>
                                      </p:cBhvr>
                                      <p:to>
                                        <p:strVal val="visible"/>
                                      </p:to>
                                    </p:set>
                                    <p:anim calcmode="lin" valueType="num">
                                      <p:cBhvr additive="base">
                                        <p:cTn id="45" dur="500" fill="hold"/>
                                        <p:tgtEl>
                                          <p:spTgt spid="100"/>
                                        </p:tgtEl>
                                        <p:attrNameLst>
                                          <p:attrName>ppt_x</p:attrName>
                                        </p:attrNameLst>
                                      </p:cBhvr>
                                      <p:tavLst>
                                        <p:tav tm="0">
                                          <p:val>
                                            <p:strVal val="1+#ppt_w/2"/>
                                          </p:val>
                                        </p:tav>
                                        <p:tav tm="100000">
                                          <p:val>
                                            <p:strVal val="#ppt_x"/>
                                          </p:val>
                                        </p:tav>
                                      </p:tavLst>
                                    </p:anim>
                                    <p:anim calcmode="lin" valueType="num">
                                      <p:cBhvr additive="base">
                                        <p:cTn id="46" dur="500" fill="hold"/>
                                        <p:tgtEl>
                                          <p:spTgt spid="100"/>
                                        </p:tgtEl>
                                        <p:attrNameLst>
                                          <p:attrName>ppt_y</p:attrName>
                                        </p:attrNameLst>
                                      </p:cBhvr>
                                      <p:tavLst>
                                        <p:tav tm="0">
                                          <p:val>
                                            <p:strVal val="#ppt_y"/>
                                          </p:val>
                                        </p:tav>
                                        <p:tav tm="100000">
                                          <p:val>
                                            <p:strVal val="#ppt_y"/>
                                          </p:val>
                                        </p:tav>
                                      </p:tavLst>
                                    </p:anim>
                                  </p:childTnLst>
                                </p:cTn>
                              </p:par>
                              <p:par>
                                <p:cTn id="47" presetID="2" presetClass="entr" presetSubtype="2" fill="hold" nodeType="withEffect">
                                  <p:stCondLst>
                                    <p:cond delay="0"/>
                                  </p:stCondLst>
                                  <p:childTnLst>
                                    <p:set>
                                      <p:cBhvr>
                                        <p:cTn id="48" dur="1" fill="hold">
                                          <p:stCondLst>
                                            <p:cond delay="0"/>
                                          </p:stCondLst>
                                        </p:cTn>
                                        <p:tgtEl>
                                          <p:spTgt spid="101"/>
                                        </p:tgtEl>
                                        <p:attrNameLst>
                                          <p:attrName>style.visibility</p:attrName>
                                        </p:attrNameLst>
                                      </p:cBhvr>
                                      <p:to>
                                        <p:strVal val="visible"/>
                                      </p:to>
                                    </p:set>
                                    <p:anim calcmode="lin" valueType="num">
                                      <p:cBhvr additive="base">
                                        <p:cTn id="49" dur="500" fill="hold"/>
                                        <p:tgtEl>
                                          <p:spTgt spid="101"/>
                                        </p:tgtEl>
                                        <p:attrNameLst>
                                          <p:attrName>ppt_x</p:attrName>
                                        </p:attrNameLst>
                                      </p:cBhvr>
                                      <p:tavLst>
                                        <p:tav tm="0">
                                          <p:val>
                                            <p:strVal val="1+#ppt_w/2"/>
                                          </p:val>
                                        </p:tav>
                                        <p:tav tm="100000">
                                          <p:val>
                                            <p:strVal val="#ppt_x"/>
                                          </p:val>
                                        </p:tav>
                                      </p:tavLst>
                                    </p:anim>
                                    <p:anim calcmode="lin" valueType="num">
                                      <p:cBhvr additive="base">
                                        <p:cTn id="50" dur="500" fill="hold"/>
                                        <p:tgtEl>
                                          <p:spTgt spid="101"/>
                                        </p:tgtEl>
                                        <p:attrNameLst>
                                          <p:attrName>ppt_y</p:attrName>
                                        </p:attrNameLst>
                                      </p:cBhvr>
                                      <p:tavLst>
                                        <p:tav tm="0">
                                          <p:val>
                                            <p:strVal val="#ppt_y"/>
                                          </p:val>
                                        </p:tav>
                                        <p:tav tm="100000">
                                          <p:val>
                                            <p:strVal val="#ppt_y"/>
                                          </p:val>
                                        </p:tav>
                                      </p:tavLst>
                                    </p:anim>
                                  </p:childTnLst>
                                </p:cTn>
                              </p:par>
                              <p:par>
                                <p:cTn id="51" presetID="2" presetClass="entr" presetSubtype="2" fill="hold" nodeType="withEffect">
                                  <p:stCondLst>
                                    <p:cond delay="0"/>
                                  </p:stCondLst>
                                  <p:childTnLst>
                                    <p:set>
                                      <p:cBhvr>
                                        <p:cTn id="52" dur="1" fill="hold">
                                          <p:stCondLst>
                                            <p:cond delay="0"/>
                                          </p:stCondLst>
                                        </p:cTn>
                                        <p:tgtEl>
                                          <p:spTgt spid="102"/>
                                        </p:tgtEl>
                                        <p:attrNameLst>
                                          <p:attrName>style.visibility</p:attrName>
                                        </p:attrNameLst>
                                      </p:cBhvr>
                                      <p:to>
                                        <p:strVal val="visible"/>
                                      </p:to>
                                    </p:set>
                                    <p:anim calcmode="lin" valueType="num">
                                      <p:cBhvr additive="base">
                                        <p:cTn id="53" dur="500" fill="hold"/>
                                        <p:tgtEl>
                                          <p:spTgt spid="102"/>
                                        </p:tgtEl>
                                        <p:attrNameLst>
                                          <p:attrName>ppt_x</p:attrName>
                                        </p:attrNameLst>
                                      </p:cBhvr>
                                      <p:tavLst>
                                        <p:tav tm="0">
                                          <p:val>
                                            <p:strVal val="1+#ppt_w/2"/>
                                          </p:val>
                                        </p:tav>
                                        <p:tav tm="100000">
                                          <p:val>
                                            <p:strVal val="#ppt_x"/>
                                          </p:val>
                                        </p:tav>
                                      </p:tavLst>
                                    </p:anim>
                                    <p:anim calcmode="lin" valueType="num">
                                      <p:cBhvr additive="base">
                                        <p:cTn id="54" dur="500" fill="hold"/>
                                        <p:tgtEl>
                                          <p:spTgt spid="102"/>
                                        </p:tgtEl>
                                        <p:attrNameLst>
                                          <p:attrName>ppt_y</p:attrName>
                                        </p:attrNameLst>
                                      </p:cBhvr>
                                      <p:tavLst>
                                        <p:tav tm="0">
                                          <p:val>
                                            <p:strVal val="#ppt_y"/>
                                          </p:val>
                                        </p:tav>
                                        <p:tav tm="100000">
                                          <p:val>
                                            <p:strVal val="#ppt_y"/>
                                          </p:val>
                                        </p:tav>
                                      </p:tavLst>
                                    </p:anim>
                                  </p:childTnLst>
                                </p:cTn>
                              </p:par>
                              <p:par>
                                <p:cTn id="55" presetID="2" presetClass="entr" presetSubtype="2" fill="hold" nodeType="withEffect">
                                  <p:stCondLst>
                                    <p:cond delay="0"/>
                                  </p:stCondLst>
                                  <p:childTnLst>
                                    <p:set>
                                      <p:cBhvr>
                                        <p:cTn id="56" dur="1" fill="hold">
                                          <p:stCondLst>
                                            <p:cond delay="0"/>
                                          </p:stCondLst>
                                        </p:cTn>
                                        <p:tgtEl>
                                          <p:spTgt spid="103"/>
                                        </p:tgtEl>
                                        <p:attrNameLst>
                                          <p:attrName>style.visibility</p:attrName>
                                        </p:attrNameLst>
                                      </p:cBhvr>
                                      <p:to>
                                        <p:strVal val="visible"/>
                                      </p:to>
                                    </p:set>
                                    <p:anim calcmode="lin" valueType="num">
                                      <p:cBhvr additive="base">
                                        <p:cTn id="57" dur="500" fill="hold"/>
                                        <p:tgtEl>
                                          <p:spTgt spid="103"/>
                                        </p:tgtEl>
                                        <p:attrNameLst>
                                          <p:attrName>ppt_x</p:attrName>
                                        </p:attrNameLst>
                                      </p:cBhvr>
                                      <p:tavLst>
                                        <p:tav tm="0">
                                          <p:val>
                                            <p:strVal val="1+#ppt_w/2"/>
                                          </p:val>
                                        </p:tav>
                                        <p:tav tm="100000">
                                          <p:val>
                                            <p:strVal val="#ppt_x"/>
                                          </p:val>
                                        </p:tav>
                                      </p:tavLst>
                                    </p:anim>
                                    <p:anim calcmode="lin" valueType="num">
                                      <p:cBhvr additive="base">
                                        <p:cTn id="58" dur="500" fill="hold"/>
                                        <p:tgtEl>
                                          <p:spTgt spid="103"/>
                                        </p:tgtEl>
                                        <p:attrNameLst>
                                          <p:attrName>ppt_y</p:attrName>
                                        </p:attrNameLst>
                                      </p:cBhvr>
                                      <p:tavLst>
                                        <p:tav tm="0">
                                          <p:val>
                                            <p:strVal val="#ppt_y"/>
                                          </p:val>
                                        </p:tav>
                                        <p:tav tm="100000">
                                          <p:val>
                                            <p:strVal val="#ppt_y"/>
                                          </p:val>
                                        </p:tav>
                                      </p:tavLst>
                                    </p:anim>
                                  </p:childTnLst>
                                </p:cTn>
                              </p:par>
                              <p:par>
                                <p:cTn id="59" presetID="2" presetClass="entr" presetSubtype="2" fill="hold" nodeType="withEffect">
                                  <p:stCondLst>
                                    <p:cond delay="0"/>
                                  </p:stCondLst>
                                  <p:childTnLst>
                                    <p:set>
                                      <p:cBhvr>
                                        <p:cTn id="60" dur="1" fill="hold">
                                          <p:stCondLst>
                                            <p:cond delay="0"/>
                                          </p:stCondLst>
                                        </p:cTn>
                                        <p:tgtEl>
                                          <p:spTgt spid="104"/>
                                        </p:tgtEl>
                                        <p:attrNameLst>
                                          <p:attrName>style.visibility</p:attrName>
                                        </p:attrNameLst>
                                      </p:cBhvr>
                                      <p:to>
                                        <p:strVal val="visible"/>
                                      </p:to>
                                    </p:set>
                                    <p:anim calcmode="lin" valueType="num">
                                      <p:cBhvr additive="base">
                                        <p:cTn id="61" dur="500" fill="hold"/>
                                        <p:tgtEl>
                                          <p:spTgt spid="104"/>
                                        </p:tgtEl>
                                        <p:attrNameLst>
                                          <p:attrName>ppt_x</p:attrName>
                                        </p:attrNameLst>
                                      </p:cBhvr>
                                      <p:tavLst>
                                        <p:tav tm="0">
                                          <p:val>
                                            <p:strVal val="1+#ppt_w/2"/>
                                          </p:val>
                                        </p:tav>
                                        <p:tav tm="100000">
                                          <p:val>
                                            <p:strVal val="#ppt_x"/>
                                          </p:val>
                                        </p:tav>
                                      </p:tavLst>
                                    </p:anim>
                                    <p:anim calcmode="lin" valueType="num">
                                      <p:cBhvr additive="base">
                                        <p:cTn id="62" dur="500" fill="hold"/>
                                        <p:tgtEl>
                                          <p:spTgt spid="104"/>
                                        </p:tgtEl>
                                        <p:attrNameLst>
                                          <p:attrName>ppt_y</p:attrName>
                                        </p:attrNameLst>
                                      </p:cBhvr>
                                      <p:tavLst>
                                        <p:tav tm="0">
                                          <p:val>
                                            <p:strVal val="#ppt_y"/>
                                          </p:val>
                                        </p:tav>
                                        <p:tav tm="100000">
                                          <p:val>
                                            <p:strVal val="#ppt_y"/>
                                          </p:val>
                                        </p:tav>
                                      </p:tavLst>
                                    </p:anim>
                                  </p:childTnLst>
                                </p:cTn>
                              </p:par>
                              <p:par>
                                <p:cTn id="63" presetID="2" presetClass="entr" presetSubtype="2" fill="hold" nodeType="withEffect">
                                  <p:stCondLst>
                                    <p:cond delay="0"/>
                                  </p:stCondLst>
                                  <p:childTnLst>
                                    <p:set>
                                      <p:cBhvr>
                                        <p:cTn id="64" dur="1" fill="hold">
                                          <p:stCondLst>
                                            <p:cond delay="0"/>
                                          </p:stCondLst>
                                        </p:cTn>
                                        <p:tgtEl>
                                          <p:spTgt spid="105"/>
                                        </p:tgtEl>
                                        <p:attrNameLst>
                                          <p:attrName>style.visibility</p:attrName>
                                        </p:attrNameLst>
                                      </p:cBhvr>
                                      <p:to>
                                        <p:strVal val="visible"/>
                                      </p:to>
                                    </p:set>
                                    <p:anim calcmode="lin" valueType="num">
                                      <p:cBhvr additive="base">
                                        <p:cTn id="65" dur="500" fill="hold"/>
                                        <p:tgtEl>
                                          <p:spTgt spid="105"/>
                                        </p:tgtEl>
                                        <p:attrNameLst>
                                          <p:attrName>ppt_x</p:attrName>
                                        </p:attrNameLst>
                                      </p:cBhvr>
                                      <p:tavLst>
                                        <p:tav tm="0">
                                          <p:val>
                                            <p:strVal val="1+#ppt_w/2"/>
                                          </p:val>
                                        </p:tav>
                                        <p:tav tm="100000">
                                          <p:val>
                                            <p:strVal val="#ppt_x"/>
                                          </p:val>
                                        </p:tav>
                                      </p:tavLst>
                                    </p:anim>
                                    <p:anim calcmode="lin" valueType="num">
                                      <p:cBhvr additive="base">
                                        <p:cTn id="66" dur="500" fill="hold"/>
                                        <p:tgtEl>
                                          <p:spTgt spid="105"/>
                                        </p:tgtEl>
                                        <p:attrNameLst>
                                          <p:attrName>ppt_y</p:attrName>
                                        </p:attrNameLst>
                                      </p:cBhvr>
                                      <p:tavLst>
                                        <p:tav tm="0">
                                          <p:val>
                                            <p:strVal val="#ppt_y"/>
                                          </p:val>
                                        </p:tav>
                                        <p:tav tm="100000">
                                          <p:val>
                                            <p:strVal val="#ppt_y"/>
                                          </p:val>
                                        </p:tav>
                                      </p:tavLst>
                                    </p:anim>
                                  </p:childTnLst>
                                </p:cTn>
                              </p:par>
                              <p:par>
                                <p:cTn id="67" presetID="2" presetClass="entr" presetSubtype="2" fill="hold" grpId="0" nodeType="withEffect">
                                  <p:stCondLst>
                                    <p:cond delay="0"/>
                                  </p:stCondLst>
                                  <p:childTnLst>
                                    <p:set>
                                      <p:cBhvr>
                                        <p:cTn id="68" dur="1" fill="hold">
                                          <p:stCondLst>
                                            <p:cond delay="0"/>
                                          </p:stCondLst>
                                        </p:cTn>
                                        <p:tgtEl>
                                          <p:spTgt spid="51"/>
                                        </p:tgtEl>
                                        <p:attrNameLst>
                                          <p:attrName>style.visibility</p:attrName>
                                        </p:attrNameLst>
                                      </p:cBhvr>
                                      <p:to>
                                        <p:strVal val="visible"/>
                                      </p:to>
                                    </p:set>
                                    <p:anim calcmode="lin" valueType="num">
                                      <p:cBhvr additive="base">
                                        <p:cTn id="69" dur="500" fill="hold"/>
                                        <p:tgtEl>
                                          <p:spTgt spid="51"/>
                                        </p:tgtEl>
                                        <p:attrNameLst>
                                          <p:attrName>ppt_x</p:attrName>
                                        </p:attrNameLst>
                                      </p:cBhvr>
                                      <p:tavLst>
                                        <p:tav tm="0">
                                          <p:val>
                                            <p:strVal val="1+#ppt_w/2"/>
                                          </p:val>
                                        </p:tav>
                                        <p:tav tm="100000">
                                          <p:val>
                                            <p:strVal val="#ppt_x"/>
                                          </p:val>
                                        </p:tav>
                                      </p:tavLst>
                                    </p:anim>
                                    <p:anim calcmode="lin" valueType="num">
                                      <p:cBhvr additive="base">
                                        <p:cTn id="70" dur="500" fill="hold"/>
                                        <p:tgtEl>
                                          <p:spTgt spid="51"/>
                                        </p:tgtEl>
                                        <p:attrNameLst>
                                          <p:attrName>ppt_y</p:attrName>
                                        </p:attrNameLst>
                                      </p:cBhvr>
                                      <p:tavLst>
                                        <p:tav tm="0">
                                          <p:val>
                                            <p:strVal val="#ppt_y"/>
                                          </p:val>
                                        </p:tav>
                                        <p:tav tm="100000">
                                          <p:val>
                                            <p:strVal val="#ppt_y"/>
                                          </p:val>
                                        </p:tav>
                                      </p:tavLst>
                                    </p:anim>
                                  </p:childTnLst>
                                </p:cTn>
                              </p:par>
                              <p:par>
                                <p:cTn id="71" presetID="2" presetClass="entr" presetSubtype="2" fill="hold" grpId="0" nodeType="withEffect">
                                  <p:stCondLst>
                                    <p:cond delay="0"/>
                                  </p:stCondLst>
                                  <p:childTnLst>
                                    <p:set>
                                      <p:cBhvr>
                                        <p:cTn id="72" dur="1" fill="hold">
                                          <p:stCondLst>
                                            <p:cond delay="0"/>
                                          </p:stCondLst>
                                        </p:cTn>
                                        <p:tgtEl>
                                          <p:spTgt spid="49"/>
                                        </p:tgtEl>
                                        <p:attrNameLst>
                                          <p:attrName>style.visibility</p:attrName>
                                        </p:attrNameLst>
                                      </p:cBhvr>
                                      <p:to>
                                        <p:strVal val="visible"/>
                                      </p:to>
                                    </p:set>
                                    <p:anim calcmode="lin" valueType="num">
                                      <p:cBhvr additive="base">
                                        <p:cTn id="73" dur="500" fill="hold"/>
                                        <p:tgtEl>
                                          <p:spTgt spid="49"/>
                                        </p:tgtEl>
                                        <p:attrNameLst>
                                          <p:attrName>ppt_x</p:attrName>
                                        </p:attrNameLst>
                                      </p:cBhvr>
                                      <p:tavLst>
                                        <p:tav tm="0">
                                          <p:val>
                                            <p:strVal val="1+#ppt_w/2"/>
                                          </p:val>
                                        </p:tav>
                                        <p:tav tm="100000">
                                          <p:val>
                                            <p:strVal val="#ppt_x"/>
                                          </p:val>
                                        </p:tav>
                                      </p:tavLst>
                                    </p:anim>
                                    <p:anim calcmode="lin" valueType="num">
                                      <p:cBhvr additive="base">
                                        <p:cTn id="74" dur="500" fill="hold"/>
                                        <p:tgtEl>
                                          <p:spTgt spid="49"/>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2" fill="hold" grpId="0" nodeType="clickEffect">
                                  <p:stCondLst>
                                    <p:cond delay="0"/>
                                  </p:stCondLst>
                                  <p:childTnLst>
                                    <p:set>
                                      <p:cBhvr>
                                        <p:cTn id="78" dur="1" fill="hold">
                                          <p:stCondLst>
                                            <p:cond delay="0"/>
                                          </p:stCondLst>
                                        </p:cTn>
                                        <p:tgtEl>
                                          <p:spTgt spid="52"/>
                                        </p:tgtEl>
                                        <p:attrNameLst>
                                          <p:attrName>style.visibility</p:attrName>
                                        </p:attrNameLst>
                                      </p:cBhvr>
                                      <p:to>
                                        <p:strVal val="visible"/>
                                      </p:to>
                                    </p:set>
                                    <p:anim calcmode="lin" valueType="num">
                                      <p:cBhvr additive="base">
                                        <p:cTn id="79" dur="500" fill="hold"/>
                                        <p:tgtEl>
                                          <p:spTgt spid="52"/>
                                        </p:tgtEl>
                                        <p:attrNameLst>
                                          <p:attrName>ppt_x</p:attrName>
                                        </p:attrNameLst>
                                      </p:cBhvr>
                                      <p:tavLst>
                                        <p:tav tm="0">
                                          <p:val>
                                            <p:strVal val="1+#ppt_w/2"/>
                                          </p:val>
                                        </p:tav>
                                        <p:tav tm="100000">
                                          <p:val>
                                            <p:strVal val="#ppt_x"/>
                                          </p:val>
                                        </p:tav>
                                      </p:tavLst>
                                    </p:anim>
                                    <p:anim calcmode="lin" valueType="num">
                                      <p:cBhvr additive="base">
                                        <p:cTn id="80" dur="500" fill="hold"/>
                                        <p:tgtEl>
                                          <p:spTgt spid="52"/>
                                        </p:tgtEl>
                                        <p:attrNameLst>
                                          <p:attrName>ppt_y</p:attrName>
                                        </p:attrNameLst>
                                      </p:cBhvr>
                                      <p:tavLst>
                                        <p:tav tm="0">
                                          <p:val>
                                            <p:strVal val="#ppt_y"/>
                                          </p:val>
                                        </p:tav>
                                        <p:tav tm="100000">
                                          <p:val>
                                            <p:strVal val="#ppt_y"/>
                                          </p:val>
                                        </p:tav>
                                      </p:tavLst>
                                    </p:anim>
                                  </p:childTnLst>
                                </p:cTn>
                              </p:par>
                              <p:par>
                                <p:cTn id="81" presetID="2" presetClass="entr" presetSubtype="2" fill="hold" grpId="0" nodeType="withEffect">
                                  <p:stCondLst>
                                    <p:cond delay="0"/>
                                  </p:stCondLst>
                                  <p:childTnLst>
                                    <p:set>
                                      <p:cBhvr>
                                        <p:cTn id="82" dur="1" fill="hold">
                                          <p:stCondLst>
                                            <p:cond delay="0"/>
                                          </p:stCondLst>
                                        </p:cTn>
                                        <p:tgtEl>
                                          <p:spTgt spid="53"/>
                                        </p:tgtEl>
                                        <p:attrNameLst>
                                          <p:attrName>style.visibility</p:attrName>
                                        </p:attrNameLst>
                                      </p:cBhvr>
                                      <p:to>
                                        <p:strVal val="visible"/>
                                      </p:to>
                                    </p:set>
                                    <p:anim calcmode="lin" valueType="num">
                                      <p:cBhvr additive="base">
                                        <p:cTn id="83" dur="500" fill="hold"/>
                                        <p:tgtEl>
                                          <p:spTgt spid="53"/>
                                        </p:tgtEl>
                                        <p:attrNameLst>
                                          <p:attrName>ppt_x</p:attrName>
                                        </p:attrNameLst>
                                      </p:cBhvr>
                                      <p:tavLst>
                                        <p:tav tm="0">
                                          <p:val>
                                            <p:strVal val="1+#ppt_w/2"/>
                                          </p:val>
                                        </p:tav>
                                        <p:tav tm="100000">
                                          <p:val>
                                            <p:strVal val="#ppt_x"/>
                                          </p:val>
                                        </p:tav>
                                      </p:tavLst>
                                    </p:anim>
                                    <p:anim calcmode="lin" valueType="num">
                                      <p:cBhvr additive="base">
                                        <p:cTn id="84" dur="500" fill="hold"/>
                                        <p:tgtEl>
                                          <p:spTgt spid="53"/>
                                        </p:tgtEl>
                                        <p:attrNameLst>
                                          <p:attrName>ppt_y</p:attrName>
                                        </p:attrNameLst>
                                      </p:cBhvr>
                                      <p:tavLst>
                                        <p:tav tm="0">
                                          <p:val>
                                            <p:strVal val="#ppt_y"/>
                                          </p:val>
                                        </p:tav>
                                        <p:tav tm="100000">
                                          <p:val>
                                            <p:strVal val="#ppt_y"/>
                                          </p:val>
                                        </p:tav>
                                      </p:tavLst>
                                    </p:anim>
                                  </p:childTnLst>
                                </p:cTn>
                              </p:par>
                              <p:par>
                                <p:cTn id="85" presetID="2" presetClass="entr" presetSubtype="2" fill="hold" nodeType="withEffect">
                                  <p:stCondLst>
                                    <p:cond delay="0"/>
                                  </p:stCondLst>
                                  <p:childTnLst>
                                    <p:set>
                                      <p:cBhvr>
                                        <p:cTn id="86" dur="1" fill="hold">
                                          <p:stCondLst>
                                            <p:cond delay="0"/>
                                          </p:stCondLst>
                                        </p:cTn>
                                        <p:tgtEl>
                                          <p:spTgt spid="81"/>
                                        </p:tgtEl>
                                        <p:attrNameLst>
                                          <p:attrName>style.visibility</p:attrName>
                                        </p:attrNameLst>
                                      </p:cBhvr>
                                      <p:to>
                                        <p:strVal val="visible"/>
                                      </p:to>
                                    </p:set>
                                    <p:anim calcmode="lin" valueType="num">
                                      <p:cBhvr additive="base">
                                        <p:cTn id="87" dur="500" fill="hold"/>
                                        <p:tgtEl>
                                          <p:spTgt spid="81"/>
                                        </p:tgtEl>
                                        <p:attrNameLst>
                                          <p:attrName>ppt_x</p:attrName>
                                        </p:attrNameLst>
                                      </p:cBhvr>
                                      <p:tavLst>
                                        <p:tav tm="0">
                                          <p:val>
                                            <p:strVal val="1+#ppt_w/2"/>
                                          </p:val>
                                        </p:tav>
                                        <p:tav tm="100000">
                                          <p:val>
                                            <p:strVal val="#ppt_x"/>
                                          </p:val>
                                        </p:tav>
                                      </p:tavLst>
                                    </p:anim>
                                    <p:anim calcmode="lin" valueType="num">
                                      <p:cBhvr additive="base">
                                        <p:cTn id="88" dur="500" fill="hold"/>
                                        <p:tgtEl>
                                          <p:spTgt spid="81"/>
                                        </p:tgtEl>
                                        <p:attrNameLst>
                                          <p:attrName>ppt_y</p:attrName>
                                        </p:attrNameLst>
                                      </p:cBhvr>
                                      <p:tavLst>
                                        <p:tav tm="0">
                                          <p:val>
                                            <p:strVal val="#ppt_y"/>
                                          </p:val>
                                        </p:tav>
                                        <p:tav tm="100000">
                                          <p:val>
                                            <p:strVal val="#ppt_y"/>
                                          </p:val>
                                        </p:tav>
                                      </p:tavLst>
                                    </p:anim>
                                  </p:childTnLst>
                                </p:cTn>
                              </p:par>
                              <p:par>
                                <p:cTn id="89" presetID="2" presetClass="entr" presetSubtype="2" fill="hold" nodeType="withEffect">
                                  <p:stCondLst>
                                    <p:cond delay="0"/>
                                  </p:stCondLst>
                                  <p:childTnLst>
                                    <p:set>
                                      <p:cBhvr>
                                        <p:cTn id="90" dur="1" fill="hold">
                                          <p:stCondLst>
                                            <p:cond delay="0"/>
                                          </p:stCondLst>
                                        </p:cTn>
                                        <p:tgtEl>
                                          <p:spTgt spid="83"/>
                                        </p:tgtEl>
                                        <p:attrNameLst>
                                          <p:attrName>style.visibility</p:attrName>
                                        </p:attrNameLst>
                                      </p:cBhvr>
                                      <p:to>
                                        <p:strVal val="visible"/>
                                      </p:to>
                                    </p:set>
                                    <p:anim calcmode="lin" valueType="num">
                                      <p:cBhvr additive="base">
                                        <p:cTn id="91" dur="500" fill="hold"/>
                                        <p:tgtEl>
                                          <p:spTgt spid="83"/>
                                        </p:tgtEl>
                                        <p:attrNameLst>
                                          <p:attrName>ppt_x</p:attrName>
                                        </p:attrNameLst>
                                      </p:cBhvr>
                                      <p:tavLst>
                                        <p:tav tm="0">
                                          <p:val>
                                            <p:strVal val="1+#ppt_w/2"/>
                                          </p:val>
                                        </p:tav>
                                        <p:tav tm="100000">
                                          <p:val>
                                            <p:strVal val="#ppt_x"/>
                                          </p:val>
                                        </p:tav>
                                      </p:tavLst>
                                    </p:anim>
                                    <p:anim calcmode="lin" valueType="num">
                                      <p:cBhvr additive="base">
                                        <p:cTn id="92" dur="500" fill="hold"/>
                                        <p:tgtEl>
                                          <p:spTgt spid="83"/>
                                        </p:tgtEl>
                                        <p:attrNameLst>
                                          <p:attrName>ppt_y</p:attrName>
                                        </p:attrNameLst>
                                      </p:cBhvr>
                                      <p:tavLst>
                                        <p:tav tm="0">
                                          <p:val>
                                            <p:strVal val="#ppt_y"/>
                                          </p:val>
                                        </p:tav>
                                        <p:tav tm="100000">
                                          <p:val>
                                            <p:strVal val="#ppt_y"/>
                                          </p:val>
                                        </p:tav>
                                      </p:tavLst>
                                    </p:anim>
                                  </p:childTnLst>
                                </p:cTn>
                              </p:par>
                              <p:par>
                                <p:cTn id="93" presetID="2" presetClass="entr" presetSubtype="2" fill="hold" nodeType="withEffect">
                                  <p:stCondLst>
                                    <p:cond delay="0"/>
                                  </p:stCondLst>
                                  <p:childTnLst>
                                    <p:set>
                                      <p:cBhvr>
                                        <p:cTn id="94" dur="1" fill="hold">
                                          <p:stCondLst>
                                            <p:cond delay="0"/>
                                          </p:stCondLst>
                                        </p:cTn>
                                        <p:tgtEl>
                                          <p:spTgt spid="97"/>
                                        </p:tgtEl>
                                        <p:attrNameLst>
                                          <p:attrName>style.visibility</p:attrName>
                                        </p:attrNameLst>
                                      </p:cBhvr>
                                      <p:to>
                                        <p:strVal val="visible"/>
                                      </p:to>
                                    </p:set>
                                    <p:anim calcmode="lin" valueType="num">
                                      <p:cBhvr additive="base">
                                        <p:cTn id="95" dur="500" fill="hold"/>
                                        <p:tgtEl>
                                          <p:spTgt spid="97"/>
                                        </p:tgtEl>
                                        <p:attrNameLst>
                                          <p:attrName>ppt_x</p:attrName>
                                        </p:attrNameLst>
                                      </p:cBhvr>
                                      <p:tavLst>
                                        <p:tav tm="0">
                                          <p:val>
                                            <p:strVal val="1+#ppt_w/2"/>
                                          </p:val>
                                        </p:tav>
                                        <p:tav tm="100000">
                                          <p:val>
                                            <p:strVal val="#ppt_x"/>
                                          </p:val>
                                        </p:tav>
                                      </p:tavLst>
                                    </p:anim>
                                    <p:anim calcmode="lin" valueType="num">
                                      <p:cBhvr additive="base">
                                        <p:cTn id="96" dur="500" fill="hold"/>
                                        <p:tgtEl>
                                          <p:spTgt spid="97"/>
                                        </p:tgtEl>
                                        <p:attrNameLst>
                                          <p:attrName>ppt_y</p:attrName>
                                        </p:attrNameLst>
                                      </p:cBhvr>
                                      <p:tavLst>
                                        <p:tav tm="0">
                                          <p:val>
                                            <p:strVal val="#ppt_y"/>
                                          </p:val>
                                        </p:tav>
                                        <p:tav tm="100000">
                                          <p:val>
                                            <p:strVal val="#ppt_y"/>
                                          </p:val>
                                        </p:tav>
                                      </p:tavLst>
                                    </p:anim>
                                  </p:childTnLst>
                                </p:cTn>
                              </p:par>
                              <p:par>
                                <p:cTn id="97" presetID="2" presetClass="entr" presetSubtype="2" fill="hold" nodeType="withEffect">
                                  <p:stCondLst>
                                    <p:cond delay="0"/>
                                  </p:stCondLst>
                                  <p:childTnLst>
                                    <p:set>
                                      <p:cBhvr>
                                        <p:cTn id="98" dur="1" fill="hold">
                                          <p:stCondLst>
                                            <p:cond delay="0"/>
                                          </p:stCondLst>
                                        </p:cTn>
                                        <p:tgtEl>
                                          <p:spTgt spid="98"/>
                                        </p:tgtEl>
                                        <p:attrNameLst>
                                          <p:attrName>style.visibility</p:attrName>
                                        </p:attrNameLst>
                                      </p:cBhvr>
                                      <p:to>
                                        <p:strVal val="visible"/>
                                      </p:to>
                                    </p:set>
                                    <p:anim calcmode="lin" valueType="num">
                                      <p:cBhvr additive="base">
                                        <p:cTn id="99" dur="500" fill="hold"/>
                                        <p:tgtEl>
                                          <p:spTgt spid="98"/>
                                        </p:tgtEl>
                                        <p:attrNameLst>
                                          <p:attrName>ppt_x</p:attrName>
                                        </p:attrNameLst>
                                      </p:cBhvr>
                                      <p:tavLst>
                                        <p:tav tm="0">
                                          <p:val>
                                            <p:strVal val="1+#ppt_w/2"/>
                                          </p:val>
                                        </p:tav>
                                        <p:tav tm="100000">
                                          <p:val>
                                            <p:strVal val="#ppt_x"/>
                                          </p:val>
                                        </p:tav>
                                      </p:tavLst>
                                    </p:anim>
                                    <p:anim calcmode="lin" valueType="num">
                                      <p:cBhvr additive="base">
                                        <p:cTn id="100" dur="500" fill="hold"/>
                                        <p:tgtEl>
                                          <p:spTgt spid="98"/>
                                        </p:tgtEl>
                                        <p:attrNameLst>
                                          <p:attrName>ppt_y</p:attrName>
                                        </p:attrNameLst>
                                      </p:cBhvr>
                                      <p:tavLst>
                                        <p:tav tm="0">
                                          <p:val>
                                            <p:strVal val="#ppt_y"/>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2" fill="hold" nodeType="clickEffect">
                                  <p:stCondLst>
                                    <p:cond delay="0"/>
                                  </p:stCondLst>
                                  <p:childTnLst>
                                    <p:set>
                                      <p:cBhvr>
                                        <p:cTn id="104" dur="1" fill="hold">
                                          <p:stCondLst>
                                            <p:cond delay="0"/>
                                          </p:stCondLst>
                                        </p:cTn>
                                        <p:tgtEl>
                                          <p:spTgt spid="25"/>
                                        </p:tgtEl>
                                        <p:attrNameLst>
                                          <p:attrName>style.visibility</p:attrName>
                                        </p:attrNameLst>
                                      </p:cBhvr>
                                      <p:to>
                                        <p:strVal val="visible"/>
                                      </p:to>
                                    </p:set>
                                    <p:anim calcmode="lin" valueType="num">
                                      <p:cBhvr additive="base">
                                        <p:cTn id="105" dur="500" fill="hold"/>
                                        <p:tgtEl>
                                          <p:spTgt spid="25"/>
                                        </p:tgtEl>
                                        <p:attrNameLst>
                                          <p:attrName>ppt_x</p:attrName>
                                        </p:attrNameLst>
                                      </p:cBhvr>
                                      <p:tavLst>
                                        <p:tav tm="0">
                                          <p:val>
                                            <p:strVal val="1+#ppt_w/2"/>
                                          </p:val>
                                        </p:tav>
                                        <p:tav tm="100000">
                                          <p:val>
                                            <p:strVal val="#ppt_x"/>
                                          </p:val>
                                        </p:tav>
                                      </p:tavLst>
                                    </p:anim>
                                    <p:anim calcmode="lin" valueType="num">
                                      <p:cBhvr additive="base">
                                        <p:cTn id="106" dur="500" fill="hold"/>
                                        <p:tgtEl>
                                          <p:spTgt spid="25"/>
                                        </p:tgtEl>
                                        <p:attrNameLst>
                                          <p:attrName>ppt_y</p:attrName>
                                        </p:attrNameLst>
                                      </p:cBhvr>
                                      <p:tavLst>
                                        <p:tav tm="0">
                                          <p:val>
                                            <p:strVal val="#ppt_y"/>
                                          </p:val>
                                        </p:tav>
                                        <p:tav tm="100000">
                                          <p:val>
                                            <p:strVal val="#ppt_y"/>
                                          </p:val>
                                        </p:tav>
                                      </p:tavLst>
                                    </p:anim>
                                  </p:childTnLst>
                                </p:cTn>
                              </p:par>
                              <p:par>
                                <p:cTn id="107" presetID="2" presetClass="entr" presetSubtype="2" fill="hold" nodeType="withEffect">
                                  <p:stCondLst>
                                    <p:cond delay="0"/>
                                  </p:stCondLst>
                                  <p:childTnLst>
                                    <p:set>
                                      <p:cBhvr>
                                        <p:cTn id="108" dur="1" fill="hold">
                                          <p:stCondLst>
                                            <p:cond delay="0"/>
                                          </p:stCondLst>
                                        </p:cTn>
                                        <p:tgtEl>
                                          <p:spTgt spid="72"/>
                                        </p:tgtEl>
                                        <p:attrNameLst>
                                          <p:attrName>style.visibility</p:attrName>
                                        </p:attrNameLst>
                                      </p:cBhvr>
                                      <p:to>
                                        <p:strVal val="visible"/>
                                      </p:to>
                                    </p:set>
                                    <p:anim calcmode="lin" valueType="num">
                                      <p:cBhvr additive="base">
                                        <p:cTn id="109" dur="500" fill="hold"/>
                                        <p:tgtEl>
                                          <p:spTgt spid="72"/>
                                        </p:tgtEl>
                                        <p:attrNameLst>
                                          <p:attrName>ppt_x</p:attrName>
                                        </p:attrNameLst>
                                      </p:cBhvr>
                                      <p:tavLst>
                                        <p:tav tm="0">
                                          <p:val>
                                            <p:strVal val="1+#ppt_w/2"/>
                                          </p:val>
                                        </p:tav>
                                        <p:tav tm="100000">
                                          <p:val>
                                            <p:strVal val="#ppt_x"/>
                                          </p:val>
                                        </p:tav>
                                      </p:tavLst>
                                    </p:anim>
                                    <p:anim calcmode="lin" valueType="num">
                                      <p:cBhvr additive="base">
                                        <p:cTn id="110" dur="500" fill="hold"/>
                                        <p:tgtEl>
                                          <p:spTgt spid="72"/>
                                        </p:tgtEl>
                                        <p:attrNameLst>
                                          <p:attrName>ppt_y</p:attrName>
                                        </p:attrNameLst>
                                      </p:cBhvr>
                                      <p:tavLst>
                                        <p:tav tm="0">
                                          <p:val>
                                            <p:strVal val="#ppt_y"/>
                                          </p:val>
                                        </p:tav>
                                        <p:tav tm="100000">
                                          <p:val>
                                            <p:strVal val="#ppt_y"/>
                                          </p:val>
                                        </p:tav>
                                      </p:tavLst>
                                    </p:anim>
                                  </p:childTnLst>
                                </p:cTn>
                              </p:par>
                              <p:par>
                                <p:cTn id="111" presetID="2" presetClass="entr" presetSubtype="2" fill="hold" grpId="0" nodeType="withEffect">
                                  <p:stCondLst>
                                    <p:cond delay="0"/>
                                  </p:stCondLst>
                                  <p:childTnLst>
                                    <p:set>
                                      <p:cBhvr>
                                        <p:cTn id="112" dur="1" fill="hold">
                                          <p:stCondLst>
                                            <p:cond delay="0"/>
                                          </p:stCondLst>
                                        </p:cTn>
                                        <p:tgtEl>
                                          <p:spTgt spid="54"/>
                                        </p:tgtEl>
                                        <p:attrNameLst>
                                          <p:attrName>style.visibility</p:attrName>
                                        </p:attrNameLst>
                                      </p:cBhvr>
                                      <p:to>
                                        <p:strVal val="visible"/>
                                      </p:to>
                                    </p:set>
                                    <p:anim calcmode="lin" valueType="num">
                                      <p:cBhvr additive="base">
                                        <p:cTn id="113" dur="500" fill="hold"/>
                                        <p:tgtEl>
                                          <p:spTgt spid="54"/>
                                        </p:tgtEl>
                                        <p:attrNameLst>
                                          <p:attrName>ppt_x</p:attrName>
                                        </p:attrNameLst>
                                      </p:cBhvr>
                                      <p:tavLst>
                                        <p:tav tm="0">
                                          <p:val>
                                            <p:strVal val="1+#ppt_w/2"/>
                                          </p:val>
                                        </p:tav>
                                        <p:tav tm="100000">
                                          <p:val>
                                            <p:strVal val="#ppt_x"/>
                                          </p:val>
                                        </p:tav>
                                      </p:tavLst>
                                    </p:anim>
                                    <p:anim calcmode="lin" valueType="num">
                                      <p:cBhvr additive="base">
                                        <p:cTn id="114" dur="500" fill="hold"/>
                                        <p:tgtEl>
                                          <p:spTgt spid="54"/>
                                        </p:tgtEl>
                                        <p:attrNameLst>
                                          <p:attrName>ppt_y</p:attrName>
                                        </p:attrNameLst>
                                      </p:cBhvr>
                                      <p:tavLst>
                                        <p:tav tm="0">
                                          <p:val>
                                            <p:strVal val="#ppt_y"/>
                                          </p:val>
                                        </p:tav>
                                        <p:tav tm="100000">
                                          <p:val>
                                            <p:strVal val="#ppt_y"/>
                                          </p:val>
                                        </p:tav>
                                      </p:tavLst>
                                    </p:anim>
                                  </p:childTnLst>
                                </p:cTn>
                              </p:par>
                              <p:par>
                                <p:cTn id="115" presetID="2" presetClass="entr" presetSubtype="2" fill="hold" grpId="0" nodeType="withEffect">
                                  <p:stCondLst>
                                    <p:cond delay="0"/>
                                  </p:stCondLst>
                                  <p:childTnLst>
                                    <p:set>
                                      <p:cBhvr>
                                        <p:cTn id="116" dur="1" fill="hold">
                                          <p:stCondLst>
                                            <p:cond delay="0"/>
                                          </p:stCondLst>
                                        </p:cTn>
                                        <p:tgtEl>
                                          <p:spTgt spid="55"/>
                                        </p:tgtEl>
                                        <p:attrNameLst>
                                          <p:attrName>style.visibility</p:attrName>
                                        </p:attrNameLst>
                                      </p:cBhvr>
                                      <p:to>
                                        <p:strVal val="visible"/>
                                      </p:to>
                                    </p:set>
                                    <p:anim calcmode="lin" valueType="num">
                                      <p:cBhvr additive="base">
                                        <p:cTn id="117" dur="500" fill="hold"/>
                                        <p:tgtEl>
                                          <p:spTgt spid="55"/>
                                        </p:tgtEl>
                                        <p:attrNameLst>
                                          <p:attrName>ppt_x</p:attrName>
                                        </p:attrNameLst>
                                      </p:cBhvr>
                                      <p:tavLst>
                                        <p:tav tm="0">
                                          <p:val>
                                            <p:strVal val="1+#ppt_w/2"/>
                                          </p:val>
                                        </p:tav>
                                        <p:tav tm="100000">
                                          <p:val>
                                            <p:strVal val="#ppt_x"/>
                                          </p:val>
                                        </p:tav>
                                      </p:tavLst>
                                    </p:anim>
                                    <p:anim calcmode="lin" valueType="num">
                                      <p:cBhvr additive="base">
                                        <p:cTn id="118" dur="500" fill="hold"/>
                                        <p:tgtEl>
                                          <p:spTgt spid="55"/>
                                        </p:tgtEl>
                                        <p:attrNameLst>
                                          <p:attrName>ppt_y</p:attrName>
                                        </p:attrNameLst>
                                      </p:cBhvr>
                                      <p:tavLst>
                                        <p:tav tm="0">
                                          <p:val>
                                            <p:strVal val="#ppt_y"/>
                                          </p:val>
                                        </p:tav>
                                        <p:tav tm="100000">
                                          <p:val>
                                            <p:strVal val="#ppt_y"/>
                                          </p:val>
                                        </p:tav>
                                      </p:tavLst>
                                    </p:anim>
                                  </p:childTnLst>
                                </p:cTn>
                              </p:par>
                              <p:par>
                                <p:cTn id="119" presetID="1" presetClass="entr" presetSubtype="0" fill="hold" grpId="0" nodeType="withEffect">
                                  <p:stCondLst>
                                    <p:cond delay="0"/>
                                  </p:stCondLst>
                                  <p:childTnLst>
                                    <p:set>
                                      <p:cBhvr>
                                        <p:cTn id="120" dur="1" fill="hold">
                                          <p:stCondLst>
                                            <p:cond delay="0"/>
                                          </p:stCondLst>
                                        </p:cTn>
                                        <p:tgtEl>
                                          <p:spTgt spid="50"/>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29"/>
                                        </p:tgtEl>
                                        <p:attrNameLst>
                                          <p:attrName>style.visibility</p:attrName>
                                        </p:attrNameLst>
                                      </p:cBhvr>
                                      <p:to>
                                        <p:strVal val="visible"/>
                                      </p:to>
                                    </p:set>
                                  </p:childTnLst>
                                </p:cTn>
                              </p:par>
                              <p:par>
                                <p:cTn id="125" presetID="1" presetClass="entr" presetSubtype="0" fill="hold" nodeType="withEffect">
                                  <p:stCondLst>
                                    <p:cond delay="0"/>
                                  </p:stCondLst>
                                  <p:childTnLst>
                                    <p:set>
                                      <p:cBhvr>
                                        <p:cTn id="126" dur="1" fill="hold">
                                          <p:stCondLst>
                                            <p:cond delay="0"/>
                                          </p:stCondLst>
                                        </p:cTn>
                                        <p:tgtEl>
                                          <p:spTgt spid="75"/>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2" presetClass="entr" presetSubtype="2" fill="hold" nodeType="clickEffect">
                                  <p:stCondLst>
                                    <p:cond delay="0"/>
                                  </p:stCondLst>
                                  <p:childTnLst>
                                    <p:set>
                                      <p:cBhvr>
                                        <p:cTn id="130" dur="1" fill="hold">
                                          <p:stCondLst>
                                            <p:cond delay="0"/>
                                          </p:stCondLst>
                                        </p:cTn>
                                        <p:tgtEl>
                                          <p:spTgt spid="44"/>
                                        </p:tgtEl>
                                        <p:attrNameLst>
                                          <p:attrName>style.visibility</p:attrName>
                                        </p:attrNameLst>
                                      </p:cBhvr>
                                      <p:to>
                                        <p:strVal val="visible"/>
                                      </p:to>
                                    </p:set>
                                    <p:anim calcmode="lin" valueType="num">
                                      <p:cBhvr additive="base">
                                        <p:cTn id="131" dur="500" fill="hold"/>
                                        <p:tgtEl>
                                          <p:spTgt spid="44"/>
                                        </p:tgtEl>
                                        <p:attrNameLst>
                                          <p:attrName>ppt_x</p:attrName>
                                        </p:attrNameLst>
                                      </p:cBhvr>
                                      <p:tavLst>
                                        <p:tav tm="0">
                                          <p:val>
                                            <p:strVal val="1+#ppt_w/2"/>
                                          </p:val>
                                        </p:tav>
                                        <p:tav tm="100000">
                                          <p:val>
                                            <p:strVal val="#ppt_x"/>
                                          </p:val>
                                        </p:tav>
                                      </p:tavLst>
                                    </p:anim>
                                    <p:anim calcmode="lin" valueType="num">
                                      <p:cBhvr additive="base">
                                        <p:cTn id="132" dur="500" fill="hold"/>
                                        <p:tgtEl>
                                          <p:spTgt spid="44"/>
                                        </p:tgtEl>
                                        <p:attrNameLst>
                                          <p:attrName>ppt_y</p:attrName>
                                        </p:attrNameLst>
                                      </p:cBhvr>
                                      <p:tavLst>
                                        <p:tav tm="0">
                                          <p:val>
                                            <p:strVal val="#ppt_y"/>
                                          </p:val>
                                        </p:tav>
                                        <p:tav tm="100000">
                                          <p:val>
                                            <p:strVal val="#ppt_y"/>
                                          </p:val>
                                        </p:tav>
                                      </p:tavLst>
                                    </p:anim>
                                  </p:childTnLst>
                                </p:cTn>
                              </p:par>
                              <p:par>
                                <p:cTn id="133" presetID="2" presetClass="entr" presetSubtype="2" fill="hold" nodeType="withEffect">
                                  <p:stCondLst>
                                    <p:cond delay="0"/>
                                  </p:stCondLst>
                                  <p:childTnLst>
                                    <p:set>
                                      <p:cBhvr>
                                        <p:cTn id="134" dur="1" fill="hold">
                                          <p:stCondLst>
                                            <p:cond delay="0"/>
                                          </p:stCondLst>
                                        </p:cTn>
                                        <p:tgtEl>
                                          <p:spTgt spid="57"/>
                                        </p:tgtEl>
                                        <p:attrNameLst>
                                          <p:attrName>style.visibility</p:attrName>
                                        </p:attrNameLst>
                                      </p:cBhvr>
                                      <p:to>
                                        <p:strVal val="visible"/>
                                      </p:to>
                                    </p:set>
                                    <p:anim calcmode="lin" valueType="num">
                                      <p:cBhvr additive="base">
                                        <p:cTn id="135" dur="500" fill="hold"/>
                                        <p:tgtEl>
                                          <p:spTgt spid="57"/>
                                        </p:tgtEl>
                                        <p:attrNameLst>
                                          <p:attrName>ppt_x</p:attrName>
                                        </p:attrNameLst>
                                      </p:cBhvr>
                                      <p:tavLst>
                                        <p:tav tm="0">
                                          <p:val>
                                            <p:strVal val="1+#ppt_w/2"/>
                                          </p:val>
                                        </p:tav>
                                        <p:tav tm="100000">
                                          <p:val>
                                            <p:strVal val="#ppt_x"/>
                                          </p:val>
                                        </p:tav>
                                      </p:tavLst>
                                    </p:anim>
                                    <p:anim calcmode="lin" valueType="num">
                                      <p:cBhvr additive="base">
                                        <p:cTn id="136" dur="500" fill="hold"/>
                                        <p:tgtEl>
                                          <p:spTgt spid="57"/>
                                        </p:tgtEl>
                                        <p:attrNameLst>
                                          <p:attrName>ppt_y</p:attrName>
                                        </p:attrNameLst>
                                      </p:cBhvr>
                                      <p:tavLst>
                                        <p:tav tm="0">
                                          <p:val>
                                            <p:strVal val="#ppt_y"/>
                                          </p:val>
                                        </p:tav>
                                        <p:tav tm="100000">
                                          <p:val>
                                            <p:strVal val="#ppt_y"/>
                                          </p:val>
                                        </p:tav>
                                      </p:tavLst>
                                    </p:anim>
                                  </p:childTnLst>
                                </p:cTn>
                              </p:par>
                              <p:par>
                                <p:cTn id="137" presetID="2" presetClass="entr" presetSubtype="2" fill="hold" grpId="0" nodeType="withEffect">
                                  <p:stCondLst>
                                    <p:cond delay="0"/>
                                  </p:stCondLst>
                                  <p:childTnLst>
                                    <p:set>
                                      <p:cBhvr>
                                        <p:cTn id="138" dur="1" fill="hold">
                                          <p:stCondLst>
                                            <p:cond delay="0"/>
                                          </p:stCondLst>
                                        </p:cTn>
                                        <p:tgtEl>
                                          <p:spTgt spid="56"/>
                                        </p:tgtEl>
                                        <p:attrNameLst>
                                          <p:attrName>style.visibility</p:attrName>
                                        </p:attrNameLst>
                                      </p:cBhvr>
                                      <p:to>
                                        <p:strVal val="visible"/>
                                      </p:to>
                                    </p:set>
                                    <p:anim calcmode="lin" valueType="num">
                                      <p:cBhvr additive="base">
                                        <p:cTn id="139" dur="500" fill="hold"/>
                                        <p:tgtEl>
                                          <p:spTgt spid="56"/>
                                        </p:tgtEl>
                                        <p:attrNameLst>
                                          <p:attrName>ppt_x</p:attrName>
                                        </p:attrNameLst>
                                      </p:cBhvr>
                                      <p:tavLst>
                                        <p:tav tm="0">
                                          <p:val>
                                            <p:strVal val="1+#ppt_w/2"/>
                                          </p:val>
                                        </p:tav>
                                        <p:tav tm="100000">
                                          <p:val>
                                            <p:strVal val="#ppt_x"/>
                                          </p:val>
                                        </p:tav>
                                      </p:tavLst>
                                    </p:anim>
                                    <p:anim calcmode="lin" valueType="num">
                                      <p:cBhvr additive="base">
                                        <p:cTn id="140" dur="500" fill="hold"/>
                                        <p:tgtEl>
                                          <p:spTgt spid="56"/>
                                        </p:tgtEl>
                                        <p:attrNameLst>
                                          <p:attrName>ppt_y</p:attrName>
                                        </p:attrNameLst>
                                      </p:cBhvr>
                                      <p:tavLst>
                                        <p:tav tm="0">
                                          <p:val>
                                            <p:strVal val="#ppt_y"/>
                                          </p:val>
                                        </p:tav>
                                        <p:tav tm="100000">
                                          <p:val>
                                            <p:strVal val="#ppt_y"/>
                                          </p:val>
                                        </p:tav>
                                      </p:tavLst>
                                    </p:anim>
                                  </p:childTnLst>
                                </p:cTn>
                              </p:par>
                              <p:par>
                                <p:cTn id="141" presetID="2" presetClass="entr" presetSubtype="2" fill="hold" grpId="0" nodeType="withEffect">
                                  <p:stCondLst>
                                    <p:cond delay="0"/>
                                  </p:stCondLst>
                                  <p:childTnLst>
                                    <p:set>
                                      <p:cBhvr>
                                        <p:cTn id="142" dur="1" fill="hold">
                                          <p:stCondLst>
                                            <p:cond delay="0"/>
                                          </p:stCondLst>
                                        </p:cTn>
                                        <p:tgtEl>
                                          <p:spTgt spid="58"/>
                                        </p:tgtEl>
                                        <p:attrNameLst>
                                          <p:attrName>style.visibility</p:attrName>
                                        </p:attrNameLst>
                                      </p:cBhvr>
                                      <p:to>
                                        <p:strVal val="visible"/>
                                      </p:to>
                                    </p:set>
                                    <p:anim calcmode="lin" valueType="num">
                                      <p:cBhvr additive="base">
                                        <p:cTn id="143" dur="500" fill="hold"/>
                                        <p:tgtEl>
                                          <p:spTgt spid="58"/>
                                        </p:tgtEl>
                                        <p:attrNameLst>
                                          <p:attrName>ppt_x</p:attrName>
                                        </p:attrNameLst>
                                      </p:cBhvr>
                                      <p:tavLst>
                                        <p:tav tm="0">
                                          <p:val>
                                            <p:strVal val="1+#ppt_w/2"/>
                                          </p:val>
                                        </p:tav>
                                        <p:tav tm="100000">
                                          <p:val>
                                            <p:strVal val="#ppt_x"/>
                                          </p:val>
                                        </p:tav>
                                      </p:tavLst>
                                    </p:anim>
                                    <p:anim calcmode="lin" valueType="num">
                                      <p:cBhvr additive="base">
                                        <p:cTn id="144" dur="500" fill="hold"/>
                                        <p:tgtEl>
                                          <p:spTgt spid="58"/>
                                        </p:tgtEl>
                                        <p:attrNameLst>
                                          <p:attrName>ppt_y</p:attrName>
                                        </p:attrNameLst>
                                      </p:cBhvr>
                                      <p:tavLst>
                                        <p:tav tm="0">
                                          <p:val>
                                            <p:strVal val="#ppt_y"/>
                                          </p:val>
                                        </p:tav>
                                        <p:tav tm="100000">
                                          <p:val>
                                            <p:strVal val="#ppt_y"/>
                                          </p:val>
                                        </p:tav>
                                      </p:tavLst>
                                    </p:anim>
                                  </p:childTnLst>
                                </p:cTn>
                              </p:par>
                              <p:par>
                                <p:cTn id="145" presetID="2" presetClass="entr" presetSubtype="2" fill="hold" nodeType="withEffect">
                                  <p:stCondLst>
                                    <p:cond delay="0"/>
                                  </p:stCondLst>
                                  <p:childTnLst>
                                    <p:set>
                                      <p:cBhvr>
                                        <p:cTn id="146" dur="1" fill="hold">
                                          <p:stCondLst>
                                            <p:cond delay="0"/>
                                          </p:stCondLst>
                                        </p:cTn>
                                        <p:tgtEl>
                                          <p:spTgt spid="109"/>
                                        </p:tgtEl>
                                        <p:attrNameLst>
                                          <p:attrName>style.visibility</p:attrName>
                                        </p:attrNameLst>
                                      </p:cBhvr>
                                      <p:to>
                                        <p:strVal val="visible"/>
                                      </p:to>
                                    </p:set>
                                    <p:anim calcmode="lin" valueType="num">
                                      <p:cBhvr additive="base">
                                        <p:cTn id="147" dur="500" fill="hold"/>
                                        <p:tgtEl>
                                          <p:spTgt spid="109"/>
                                        </p:tgtEl>
                                        <p:attrNameLst>
                                          <p:attrName>ppt_x</p:attrName>
                                        </p:attrNameLst>
                                      </p:cBhvr>
                                      <p:tavLst>
                                        <p:tav tm="0">
                                          <p:val>
                                            <p:strVal val="1+#ppt_w/2"/>
                                          </p:val>
                                        </p:tav>
                                        <p:tav tm="100000">
                                          <p:val>
                                            <p:strVal val="#ppt_x"/>
                                          </p:val>
                                        </p:tav>
                                      </p:tavLst>
                                    </p:anim>
                                    <p:anim calcmode="lin" valueType="num">
                                      <p:cBhvr additive="base">
                                        <p:cTn id="148" dur="500" fill="hold"/>
                                        <p:tgtEl>
                                          <p:spTgt spid="109"/>
                                        </p:tgtEl>
                                        <p:attrNameLst>
                                          <p:attrName>ppt_y</p:attrName>
                                        </p:attrNameLst>
                                      </p:cBhvr>
                                      <p:tavLst>
                                        <p:tav tm="0">
                                          <p:val>
                                            <p:strVal val="#ppt_y"/>
                                          </p:val>
                                        </p:tav>
                                        <p:tav tm="100000">
                                          <p:val>
                                            <p:strVal val="#ppt_y"/>
                                          </p:val>
                                        </p:tav>
                                      </p:tavLst>
                                    </p:anim>
                                  </p:childTnLst>
                                </p:cTn>
                              </p:par>
                              <p:par>
                                <p:cTn id="149" presetID="2" presetClass="entr" presetSubtype="2" fill="hold" nodeType="withEffect">
                                  <p:stCondLst>
                                    <p:cond delay="0"/>
                                  </p:stCondLst>
                                  <p:childTnLst>
                                    <p:set>
                                      <p:cBhvr>
                                        <p:cTn id="150" dur="1" fill="hold">
                                          <p:stCondLst>
                                            <p:cond delay="0"/>
                                          </p:stCondLst>
                                        </p:cTn>
                                        <p:tgtEl>
                                          <p:spTgt spid="110"/>
                                        </p:tgtEl>
                                        <p:attrNameLst>
                                          <p:attrName>style.visibility</p:attrName>
                                        </p:attrNameLst>
                                      </p:cBhvr>
                                      <p:to>
                                        <p:strVal val="visible"/>
                                      </p:to>
                                    </p:set>
                                    <p:anim calcmode="lin" valueType="num">
                                      <p:cBhvr additive="base">
                                        <p:cTn id="151" dur="500" fill="hold"/>
                                        <p:tgtEl>
                                          <p:spTgt spid="110"/>
                                        </p:tgtEl>
                                        <p:attrNameLst>
                                          <p:attrName>ppt_x</p:attrName>
                                        </p:attrNameLst>
                                      </p:cBhvr>
                                      <p:tavLst>
                                        <p:tav tm="0">
                                          <p:val>
                                            <p:strVal val="1+#ppt_w/2"/>
                                          </p:val>
                                        </p:tav>
                                        <p:tav tm="100000">
                                          <p:val>
                                            <p:strVal val="#ppt_x"/>
                                          </p:val>
                                        </p:tav>
                                      </p:tavLst>
                                    </p:anim>
                                    <p:anim calcmode="lin" valueType="num">
                                      <p:cBhvr additive="base">
                                        <p:cTn id="152" dur="500" fill="hold"/>
                                        <p:tgtEl>
                                          <p:spTgt spid="110"/>
                                        </p:tgtEl>
                                        <p:attrNameLst>
                                          <p:attrName>ppt_y</p:attrName>
                                        </p:attrNameLst>
                                      </p:cBhvr>
                                      <p:tavLst>
                                        <p:tav tm="0">
                                          <p:val>
                                            <p:strVal val="#ppt_y"/>
                                          </p:val>
                                        </p:tav>
                                        <p:tav tm="100000">
                                          <p:val>
                                            <p:strVal val="#ppt_y"/>
                                          </p:val>
                                        </p:tav>
                                      </p:tavLst>
                                    </p:anim>
                                  </p:childTnLst>
                                </p:cTn>
                              </p:par>
                              <p:par>
                                <p:cTn id="153" presetID="2" presetClass="entr" presetSubtype="2" fill="hold" nodeType="withEffect">
                                  <p:stCondLst>
                                    <p:cond delay="0"/>
                                  </p:stCondLst>
                                  <p:childTnLst>
                                    <p:set>
                                      <p:cBhvr>
                                        <p:cTn id="154" dur="1" fill="hold">
                                          <p:stCondLst>
                                            <p:cond delay="0"/>
                                          </p:stCondLst>
                                        </p:cTn>
                                        <p:tgtEl>
                                          <p:spTgt spid="111"/>
                                        </p:tgtEl>
                                        <p:attrNameLst>
                                          <p:attrName>style.visibility</p:attrName>
                                        </p:attrNameLst>
                                      </p:cBhvr>
                                      <p:to>
                                        <p:strVal val="visible"/>
                                      </p:to>
                                    </p:set>
                                    <p:anim calcmode="lin" valueType="num">
                                      <p:cBhvr additive="base">
                                        <p:cTn id="155" dur="500" fill="hold"/>
                                        <p:tgtEl>
                                          <p:spTgt spid="111"/>
                                        </p:tgtEl>
                                        <p:attrNameLst>
                                          <p:attrName>ppt_x</p:attrName>
                                        </p:attrNameLst>
                                      </p:cBhvr>
                                      <p:tavLst>
                                        <p:tav tm="0">
                                          <p:val>
                                            <p:strVal val="1+#ppt_w/2"/>
                                          </p:val>
                                        </p:tav>
                                        <p:tav tm="100000">
                                          <p:val>
                                            <p:strVal val="#ppt_x"/>
                                          </p:val>
                                        </p:tav>
                                      </p:tavLst>
                                    </p:anim>
                                    <p:anim calcmode="lin" valueType="num">
                                      <p:cBhvr additive="base">
                                        <p:cTn id="156" dur="500" fill="hold"/>
                                        <p:tgtEl>
                                          <p:spTgt spid="111"/>
                                        </p:tgtEl>
                                        <p:attrNameLst>
                                          <p:attrName>ppt_y</p:attrName>
                                        </p:attrNameLst>
                                      </p:cBhvr>
                                      <p:tavLst>
                                        <p:tav tm="0">
                                          <p:val>
                                            <p:strVal val="#ppt_y"/>
                                          </p:val>
                                        </p:tav>
                                        <p:tav tm="100000">
                                          <p:val>
                                            <p:strVal val="#ppt_y"/>
                                          </p:val>
                                        </p:tav>
                                      </p:tavLst>
                                    </p:anim>
                                  </p:childTnLst>
                                </p:cTn>
                              </p:par>
                              <p:par>
                                <p:cTn id="157" presetID="2" presetClass="entr" presetSubtype="2" fill="hold" nodeType="withEffect">
                                  <p:stCondLst>
                                    <p:cond delay="0"/>
                                  </p:stCondLst>
                                  <p:childTnLst>
                                    <p:set>
                                      <p:cBhvr>
                                        <p:cTn id="158" dur="1" fill="hold">
                                          <p:stCondLst>
                                            <p:cond delay="0"/>
                                          </p:stCondLst>
                                        </p:cTn>
                                        <p:tgtEl>
                                          <p:spTgt spid="112"/>
                                        </p:tgtEl>
                                        <p:attrNameLst>
                                          <p:attrName>style.visibility</p:attrName>
                                        </p:attrNameLst>
                                      </p:cBhvr>
                                      <p:to>
                                        <p:strVal val="visible"/>
                                      </p:to>
                                    </p:set>
                                    <p:anim calcmode="lin" valueType="num">
                                      <p:cBhvr additive="base">
                                        <p:cTn id="159" dur="500" fill="hold"/>
                                        <p:tgtEl>
                                          <p:spTgt spid="112"/>
                                        </p:tgtEl>
                                        <p:attrNameLst>
                                          <p:attrName>ppt_x</p:attrName>
                                        </p:attrNameLst>
                                      </p:cBhvr>
                                      <p:tavLst>
                                        <p:tav tm="0">
                                          <p:val>
                                            <p:strVal val="1+#ppt_w/2"/>
                                          </p:val>
                                        </p:tav>
                                        <p:tav tm="100000">
                                          <p:val>
                                            <p:strVal val="#ppt_x"/>
                                          </p:val>
                                        </p:tav>
                                      </p:tavLst>
                                    </p:anim>
                                    <p:anim calcmode="lin" valueType="num">
                                      <p:cBhvr additive="base">
                                        <p:cTn id="160" dur="500" fill="hold"/>
                                        <p:tgtEl>
                                          <p:spTgt spid="112"/>
                                        </p:tgtEl>
                                        <p:attrNameLst>
                                          <p:attrName>ppt_y</p:attrName>
                                        </p:attrNameLst>
                                      </p:cBhvr>
                                      <p:tavLst>
                                        <p:tav tm="0">
                                          <p:val>
                                            <p:strVal val="#ppt_y"/>
                                          </p:val>
                                        </p:tav>
                                        <p:tav tm="100000">
                                          <p:val>
                                            <p:strVal val="#ppt_y"/>
                                          </p:val>
                                        </p:tav>
                                      </p:tavLst>
                                    </p:anim>
                                  </p:childTnLst>
                                </p:cTn>
                              </p:par>
                              <p:par>
                                <p:cTn id="161" presetID="2" presetClass="entr" presetSubtype="2" fill="hold" nodeType="withEffect">
                                  <p:stCondLst>
                                    <p:cond delay="0"/>
                                  </p:stCondLst>
                                  <p:childTnLst>
                                    <p:set>
                                      <p:cBhvr>
                                        <p:cTn id="162" dur="1" fill="hold">
                                          <p:stCondLst>
                                            <p:cond delay="0"/>
                                          </p:stCondLst>
                                        </p:cTn>
                                        <p:tgtEl>
                                          <p:spTgt spid="113"/>
                                        </p:tgtEl>
                                        <p:attrNameLst>
                                          <p:attrName>style.visibility</p:attrName>
                                        </p:attrNameLst>
                                      </p:cBhvr>
                                      <p:to>
                                        <p:strVal val="visible"/>
                                      </p:to>
                                    </p:set>
                                    <p:anim calcmode="lin" valueType="num">
                                      <p:cBhvr additive="base">
                                        <p:cTn id="163" dur="500" fill="hold"/>
                                        <p:tgtEl>
                                          <p:spTgt spid="113"/>
                                        </p:tgtEl>
                                        <p:attrNameLst>
                                          <p:attrName>ppt_x</p:attrName>
                                        </p:attrNameLst>
                                      </p:cBhvr>
                                      <p:tavLst>
                                        <p:tav tm="0">
                                          <p:val>
                                            <p:strVal val="1+#ppt_w/2"/>
                                          </p:val>
                                        </p:tav>
                                        <p:tav tm="100000">
                                          <p:val>
                                            <p:strVal val="#ppt_x"/>
                                          </p:val>
                                        </p:tav>
                                      </p:tavLst>
                                    </p:anim>
                                    <p:anim calcmode="lin" valueType="num">
                                      <p:cBhvr additive="base">
                                        <p:cTn id="164" dur="500" fill="hold"/>
                                        <p:tgtEl>
                                          <p:spTgt spid="113"/>
                                        </p:tgtEl>
                                        <p:attrNameLst>
                                          <p:attrName>ppt_y</p:attrName>
                                        </p:attrNameLst>
                                      </p:cBhvr>
                                      <p:tavLst>
                                        <p:tav tm="0">
                                          <p:val>
                                            <p:strVal val="#ppt_y"/>
                                          </p:val>
                                        </p:tav>
                                        <p:tav tm="100000">
                                          <p:val>
                                            <p:strVal val="#ppt_y"/>
                                          </p:val>
                                        </p:tav>
                                      </p:tavLst>
                                    </p:anim>
                                  </p:childTnLst>
                                </p:cTn>
                              </p:par>
                              <p:par>
                                <p:cTn id="165" presetID="2" presetClass="entr" presetSubtype="2" fill="hold" nodeType="withEffect">
                                  <p:stCondLst>
                                    <p:cond delay="0"/>
                                  </p:stCondLst>
                                  <p:childTnLst>
                                    <p:set>
                                      <p:cBhvr>
                                        <p:cTn id="166" dur="1" fill="hold">
                                          <p:stCondLst>
                                            <p:cond delay="0"/>
                                          </p:stCondLst>
                                        </p:cTn>
                                        <p:tgtEl>
                                          <p:spTgt spid="114"/>
                                        </p:tgtEl>
                                        <p:attrNameLst>
                                          <p:attrName>style.visibility</p:attrName>
                                        </p:attrNameLst>
                                      </p:cBhvr>
                                      <p:to>
                                        <p:strVal val="visible"/>
                                      </p:to>
                                    </p:set>
                                    <p:anim calcmode="lin" valueType="num">
                                      <p:cBhvr additive="base">
                                        <p:cTn id="167" dur="500" fill="hold"/>
                                        <p:tgtEl>
                                          <p:spTgt spid="114"/>
                                        </p:tgtEl>
                                        <p:attrNameLst>
                                          <p:attrName>ppt_x</p:attrName>
                                        </p:attrNameLst>
                                      </p:cBhvr>
                                      <p:tavLst>
                                        <p:tav tm="0">
                                          <p:val>
                                            <p:strVal val="1+#ppt_w/2"/>
                                          </p:val>
                                        </p:tav>
                                        <p:tav tm="100000">
                                          <p:val>
                                            <p:strVal val="#ppt_x"/>
                                          </p:val>
                                        </p:tav>
                                      </p:tavLst>
                                    </p:anim>
                                    <p:anim calcmode="lin" valueType="num">
                                      <p:cBhvr additive="base">
                                        <p:cTn id="168" dur="500" fill="hold"/>
                                        <p:tgtEl>
                                          <p:spTgt spid="114"/>
                                        </p:tgtEl>
                                        <p:attrNameLst>
                                          <p:attrName>ppt_y</p:attrName>
                                        </p:attrNameLst>
                                      </p:cBhvr>
                                      <p:tavLst>
                                        <p:tav tm="0">
                                          <p:val>
                                            <p:strVal val="#ppt_y"/>
                                          </p:val>
                                        </p:tav>
                                        <p:tav tm="100000">
                                          <p:val>
                                            <p:strVal val="#ppt_y"/>
                                          </p:val>
                                        </p:tav>
                                      </p:tavLst>
                                    </p:anim>
                                  </p:childTnLst>
                                </p:cTn>
                              </p:par>
                            </p:childTnLst>
                          </p:cTn>
                        </p:par>
                      </p:childTnLst>
                    </p:cTn>
                  </p:par>
                  <p:par>
                    <p:cTn id="169" fill="hold">
                      <p:stCondLst>
                        <p:cond delay="indefinite"/>
                      </p:stCondLst>
                      <p:childTnLst>
                        <p:par>
                          <p:cTn id="170" fill="hold">
                            <p:stCondLst>
                              <p:cond delay="0"/>
                            </p:stCondLst>
                            <p:childTnLst>
                              <p:par>
                                <p:cTn id="171" presetID="2" presetClass="entr" presetSubtype="2" fill="hold" nodeType="clickEffect">
                                  <p:stCondLst>
                                    <p:cond delay="0"/>
                                  </p:stCondLst>
                                  <p:childTnLst>
                                    <p:set>
                                      <p:cBhvr>
                                        <p:cTn id="172" dur="1" fill="hold">
                                          <p:stCondLst>
                                            <p:cond delay="0"/>
                                          </p:stCondLst>
                                        </p:cTn>
                                        <p:tgtEl>
                                          <p:spTgt spid="77"/>
                                        </p:tgtEl>
                                        <p:attrNameLst>
                                          <p:attrName>style.visibility</p:attrName>
                                        </p:attrNameLst>
                                      </p:cBhvr>
                                      <p:to>
                                        <p:strVal val="visible"/>
                                      </p:to>
                                    </p:set>
                                    <p:anim calcmode="lin" valueType="num">
                                      <p:cBhvr additive="base">
                                        <p:cTn id="173" dur="500" fill="hold"/>
                                        <p:tgtEl>
                                          <p:spTgt spid="77"/>
                                        </p:tgtEl>
                                        <p:attrNameLst>
                                          <p:attrName>ppt_x</p:attrName>
                                        </p:attrNameLst>
                                      </p:cBhvr>
                                      <p:tavLst>
                                        <p:tav tm="0">
                                          <p:val>
                                            <p:strVal val="1+#ppt_w/2"/>
                                          </p:val>
                                        </p:tav>
                                        <p:tav tm="100000">
                                          <p:val>
                                            <p:strVal val="#ppt_x"/>
                                          </p:val>
                                        </p:tav>
                                      </p:tavLst>
                                    </p:anim>
                                    <p:anim calcmode="lin" valueType="num">
                                      <p:cBhvr additive="base">
                                        <p:cTn id="174" dur="500" fill="hold"/>
                                        <p:tgtEl>
                                          <p:spTgt spid="77"/>
                                        </p:tgtEl>
                                        <p:attrNameLst>
                                          <p:attrName>ppt_y</p:attrName>
                                        </p:attrNameLst>
                                      </p:cBhvr>
                                      <p:tavLst>
                                        <p:tav tm="0">
                                          <p:val>
                                            <p:strVal val="#ppt_y"/>
                                          </p:val>
                                        </p:tav>
                                        <p:tav tm="100000">
                                          <p:val>
                                            <p:strVal val="#ppt_y"/>
                                          </p:val>
                                        </p:tav>
                                      </p:tavLst>
                                    </p:anim>
                                  </p:childTnLst>
                                </p:cTn>
                              </p:par>
                              <p:par>
                                <p:cTn id="175" presetID="2" presetClass="entr" presetSubtype="2" fill="hold" grpId="0" nodeType="withEffect">
                                  <p:stCondLst>
                                    <p:cond delay="0"/>
                                  </p:stCondLst>
                                  <p:childTnLst>
                                    <p:set>
                                      <p:cBhvr>
                                        <p:cTn id="176" dur="1" fill="hold">
                                          <p:stCondLst>
                                            <p:cond delay="0"/>
                                          </p:stCondLst>
                                        </p:cTn>
                                        <p:tgtEl>
                                          <p:spTgt spid="59"/>
                                        </p:tgtEl>
                                        <p:attrNameLst>
                                          <p:attrName>style.visibility</p:attrName>
                                        </p:attrNameLst>
                                      </p:cBhvr>
                                      <p:to>
                                        <p:strVal val="visible"/>
                                      </p:to>
                                    </p:set>
                                    <p:anim calcmode="lin" valueType="num">
                                      <p:cBhvr additive="base">
                                        <p:cTn id="177" dur="500" fill="hold"/>
                                        <p:tgtEl>
                                          <p:spTgt spid="59"/>
                                        </p:tgtEl>
                                        <p:attrNameLst>
                                          <p:attrName>ppt_x</p:attrName>
                                        </p:attrNameLst>
                                      </p:cBhvr>
                                      <p:tavLst>
                                        <p:tav tm="0">
                                          <p:val>
                                            <p:strVal val="1+#ppt_w/2"/>
                                          </p:val>
                                        </p:tav>
                                        <p:tav tm="100000">
                                          <p:val>
                                            <p:strVal val="#ppt_x"/>
                                          </p:val>
                                        </p:tav>
                                      </p:tavLst>
                                    </p:anim>
                                    <p:anim calcmode="lin" valueType="num">
                                      <p:cBhvr additive="base">
                                        <p:cTn id="178" dur="500" fill="hold"/>
                                        <p:tgtEl>
                                          <p:spTgt spid="59"/>
                                        </p:tgtEl>
                                        <p:attrNameLst>
                                          <p:attrName>ppt_y</p:attrName>
                                        </p:attrNameLst>
                                      </p:cBhvr>
                                      <p:tavLst>
                                        <p:tav tm="0">
                                          <p:val>
                                            <p:strVal val="#ppt_y"/>
                                          </p:val>
                                        </p:tav>
                                        <p:tav tm="100000">
                                          <p:val>
                                            <p:strVal val="#ppt_y"/>
                                          </p:val>
                                        </p:tav>
                                      </p:tavLst>
                                    </p:anim>
                                  </p:childTnLst>
                                </p:cTn>
                              </p:par>
                              <p:par>
                                <p:cTn id="179" presetID="2" presetClass="entr" presetSubtype="2" fill="hold" grpId="0" nodeType="withEffect">
                                  <p:stCondLst>
                                    <p:cond delay="0"/>
                                  </p:stCondLst>
                                  <p:childTnLst>
                                    <p:set>
                                      <p:cBhvr>
                                        <p:cTn id="180" dur="1" fill="hold">
                                          <p:stCondLst>
                                            <p:cond delay="0"/>
                                          </p:stCondLst>
                                        </p:cTn>
                                        <p:tgtEl>
                                          <p:spTgt spid="60"/>
                                        </p:tgtEl>
                                        <p:attrNameLst>
                                          <p:attrName>style.visibility</p:attrName>
                                        </p:attrNameLst>
                                      </p:cBhvr>
                                      <p:to>
                                        <p:strVal val="visible"/>
                                      </p:to>
                                    </p:set>
                                    <p:anim calcmode="lin" valueType="num">
                                      <p:cBhvr additive="base">
                                        <p:cTn id="181" dur="500" fill="hold"/>
                                        <p:tgtEl>
                                          <p:spTgt spid="60"/>
                                        </p:tgtEl>
                                        <p:attrNameLst>
                                          <p:attrName>ppt_x</p:attrName>
                                        </p:attrNameLst>
                                      </p:cBhvr>
                                      <p:tavLst>
                                        <p:tav tm="0">
                                          <p:val>
                                            <p:strVal val="1+#ppt_w/2"/>
                                          </p:val>
                                        </p:tav>
                                        <p:tav tm="100000">
                                          <p:val>
                                            <p:strVal val="#ppt_x"/>
                                          </p:val>
                                        </p:tav>
                                      </p:tavLst>
                                    </p:anim>
                                    <p:anim calcmode="lin" valueType="num">
                                      <p:cBhvr additive="base">
                                        <p:cTn id="182" dur="500" fill="hold"/>
                                        <p:tgtEl>
                                          <p:spTgt spid="60"/>
                                        </p:tgtEl>
                                        <p:attrNameLst>
                                          <p:attrName>ppt_y</p:attrName>
                                        </p:attrNameLst>
                                      </p:cBhvr>
                                      <p:tavLst>
                                        <p:tav tm="0">
                                          <p:val>
                                            <p:strVal val="#ppt_y"/>
                                          </p:val>
                                        </p:tav>
                                        <p:tav tm="100000">
                                          <p:val>
                                            <p:strVal val="#ppt_y"/>
                                          </p:val>
                                        </p:tav>
                                      </p:tavLst>
                                    </p:anim>
                                  </p:childTnLst>
                                </p:cTn>
                              </p:par>
                              <p:par>
                                <p:cTn id="183" presetID="2" presetClass="entr" presetSubtype="2" fill="hold" nodeType="withEffect">
                                  <p:stCondLst>
                                    <p:cond delay="0"/>
                                  </p:stCondLst>
                                  <p:childTnLst>
                                    <p:set>
                                      <p:cBhvr>
                                        <p:cTn id="184" dur="1" fill="hold">
                                          <p:stCondLst>
                                            <p:cond delay="0"/>
                                          </p:stCondLst>
                                        </p:cTn>
                                        <p:tgtEl>
                                          <p:spTgt spid="80"/>
                                        </p:tgtEl>
                                        <p:attrNameLst>
                                          <p:attrName>style.visibility</p:attrName>
                                        </p:attrNameLst>
                                      </p:cBhvr>
                                      <p:to>
                                        <p:strVal val="visible"/>
                                      </p:to>
                                    </p:set>
                                    <p:anim calcmode="lin" valueType="num">
                                      <p:cBhvr additive="base">
                                        <p:cTn id="185" dur="500" fill="hold"/>
                                        <p:tgtEl>
                                          <p:spTgt spid="80"/>
                                        </p:tgtEl>
                                        <p:attrNameLst>
                                          <p:attrName>ppt_x</p:attrName>
                                        </p:attrNameLst>
                                      </p:cBhvr>
                                      <p:tavLst>
                                        <p:tav tm="0">
                                          <p:val>
                                            <p:strVal val="1+#ppt_w/2"/>
                                          </p:val>
                                        </p:tav>
                                        <p:tav tm="100000">
                                          <p:val>
                                            <p:strVal val="#ppt_x"/>
                                          </p:val>
                                        </p:tav>
                                      </p:tavLst>
                                    </p:anim>
                                    <p:anim calcmode="lin" valueType="num">
                                      <p:cBhvr additive="base">
                                        <p:cTn id="186" dur="500" fill="hold"/>
                                        <p:tgtEl>
                                          <p:spTgt spid="80"/>
                                        </p:tgtEl>
                                        <p:attrNameLst>
                                          <p:attrName>ppt_y</p:attrName>
                                        </p:attrNameLst>
                                      </p:cBhvr>
                                      <p:tavLst>
                                        <p:tav tm="0">
                                          <p:val>
                                            <p:strVal val="#ppt_y"/>
                                          </p:val>
                                        </p:tav>
                                        <p:tav tm="100000">
                                          <p:val>
                                            <p:strVal val="#ppt_y"/>
                                          </p:val>
                                        </p:tav>
                                      </p:tavLst>
                                    </p:anim>
                                  </p:childTnLst>
                                </p:cTn>
                              </p:par>
                              <p:par>
                                <p:cTn id="187" presetID="2" presetClass="entr" presetSubtype="2" fill="hold" nodeType="withEffect">
                                  <p:stCondLst>
                                    <p:cond delay="0"/>
                                  </p:stCondLst>
                                  <p:childTnLst>
                                    <p:set>
                                      <p:cBhvr>
                                        <p:cTn id="188" dur="1" fill="hold">
                                          <p:stCondLst>
                                            <p:cond delay="0"/>
                                          </p:stCondLst>
                                        </p:cTn>
                                        <p:tgtEl>
                                          <p:spTgt spid="106"/>
                                        </p:tgtEl>
                                        <p:attrNameLst>
                                          <p:attrName>style.visibility</p:attrName>
                                        </p:attrNameLst>
                                      </p:cBhvr>
                                      <p:to>
                                        <p:strVal val="visible"/>
                                      </p:to>
                                    </p:set>
                                    <p:anim calcmode="lin" valueType="num">
                                      <p:cBhvr additive="base">
                                        <p:cTn id="189" dur="500" fill="hold"/>
                                        <p:tgtEl>
                                          <p:spTgt spid="106"/>
                                        </p:tgtEl>
                                        <p:attrNameLst>
                                          <p:attrName>ppt_x</p:attrName>
                                        </p:attrNameLst>
                                      </p:cBhvr>
                                      <p:tavLst>
                                        <p:tav tm="0">
                                          <p:val>
                                            <p:strVal val="1+#ppt_w/2"/>
                                          </p:val>
                                        </p:tav>
                                        <p:tav tm="100000">
                                          <p:val>
                                            <p:strVal val="#ppt_x"/>
                                          </p:val>
                                        </p:tav>
                                      </p:tavLst>
                                    </p:anim>
                                    <p:anim calcmode="lin" valueType="num">
                                      <p:cBhvr additive="base">
                                        <p:cTn id="190" dur="500" fill="hold"/>
                                        <p:tgtEl>
                                          <p:spTgt spid="106"/>
                                        </p:tgtEl>
                                        <p:attrNameLst>
                                          <p:attrName>ppt_y</p:attrName>
                                        </p:attrNameLst>
                                      </p:cBhvr>
                                      <p:tavLst>
                                        <p:tav tm="0">
                                          <p:val>
                                            <p:strVal val="#ppt_y"/>
                                          </p:val>
                                        </p:tav>
                                        <p:tav tm="100000">
                                          <p:val>
                                            <p:strVal val="#ppt_y"/>
                                          </p:val>
                                        </p:tav>
                                      </p:tavLst>
                                    </p:anim>
                                  </p:childTnLst>
                                </p:cTn>
                              </p:par>
                              <p:par>
                                <p:cTn id="191" presetID="2" presetClass="entr" presetSubtype="2" fill="hold" nodeType="withEffect">
                                  <p:stCondLst>
                                    <p:cond delay="0"/>
                                  </p:stCondLst>
                                  <p:childTnLst>
                                    <p:set>
                                      <p:cBhvr>
                                        <p:cTn id="192" dur="1" fill="hold">
                                          <p:stCondLst>
                                            <p:cond delay="0"/>
                                          </p:stCondLst>
                                        </p:cTn>
                                        <p:tgtEl>
                                          <p:spTgt spid="107"/>
                                        </p:tgtEl>
                                        <p:attrNameLst>
                                          <p:attrName>style.visibility</p:attrName>
                                        </p:attrNameLst>
                                      </p:cBhvr>
                                      <p:to>
                                        <p:strVal val="visible"/>
                                      </p:to>
                                    </p:set>
                                    <p:anim calcmode="lin" valueType="num">
                                      <p:cBhvr additive="base">
                                        <p:cTn id="193" dur="500" fill="hold"/>
                                        <p:tgtEl>
                                          <p:spTgt spid="107"/>
                                        </p:tgtEl>
                                        <p:attrNameLst>
                                          <p:attrName>ppt_x</p:attrName>
                                        </p:attrNameLst>
                                      </p:cBhvr>
                                      <p:tavLst>
                                        <p:tav tm="0">
                                          <p:val>
                                            <p:strVal val="1+#ppt_w/2"/>
                                          </p:val>
                                        </p:tav>
                                        <p:tav tm="100000">
                                          <p:val>
                                            <p:strVal val="#ppt_x"/>
                                          </p:val>
                                        </p:tav>
                                      </p:tavLst>
                                    </p:anim>
                                    <p:anim calcmode="lin" valueType="num">
                                      <p:cBhvr additive="base">
                                        <p:cTn id="194" dur="500" fill="hold"/>
                                        <p:tgtEl>
                                          <p:spTgt spid="107"/>
                                        </p:tgtEl>
                                        <p:attrNameLst>
                                          <p:attrName>ppt_y</p:attrName>
                                        </p:attrNameLst>
                                      </p:cBhvr>
                                      <p:tavLst>
                                        <p:tav tm="0">
                                          <p:val>
                                            <p:strVal val="#ppt_y"/>
                                          </p:val>
                                        </p:tav>
                                        <p:tav tm="100000">
                                          <p:val>
                                            <p:strVal val="#ppt_y"/>
                                          </p:val>
                                        </p:tav>
                                      </p:tavLst>
                                    </p:anim>
                                  </p:childTnLst>
                                </p:cTn>
                              </p:par>
                              <p:par>
                                <p:cTn id="195" presetID="2" presetClass="entr" presetSubtype="2" fill="hold" nodeType="withEffect">
                                  <p:stCondLst>
                                    <p:cond delay="0"/>
                                  </p:stCondLst>
                                  <p:childTnLst>
                                    <p:set>
                                      <p:cBhvr>
                                        <p:cTn id="196" dur="1" fill="hold">
                                          <p:stCondLst>
                                            <p:cond delay="0"/>
                                          </p:stCondLst>
                                        </p:cTn>
                                        <p:tgtEl>
                                          <p:spTgt spid="108"/>
                                        </p:tgtEl>
                                        <p:attrNameLst>
                                          <p:attrName>style.visibility</p:attrName>
                                        </p:attrNameLst>
                                      </p:cBhvr>
                                      <p:to>
                                        <p:strVal val="visible"/>
                                      </p:to>
                                    </p:set>
                                    <p:anim calcmode="lin" valueType="num">
                                      <p:cBhvr additive="base">
                                        <p:cTn id="197" dur="500" fill="hold"/>
                                        <p:tgtEl>
                                          <p:spTgt spid="108"/>
                                        </p:tgtEl>
                                        <p:attrNameLst>
                                          <p:attrName>ppt_x</p:attrName>
                                        </p:attrNameLst>
                                      </p:cBhvr>
                                      <p:tavLst>
                                        <p:tav tm="0">
                                          <p:val>
                                            <p:strVal val="1+#ppt_w/2"/>
                                          </p:val>
                                        </p:tav>
                                        <p:tav tm="100000">
                                          <p:val>
                                            <p:strVal val="#ppt_x"/>
                                          </p:val>
                                        </p:tav>
                                      </p:tavLst>
                                    </p:anim>
                                    <p:anim calcmode="lin" valueType="num">
                                      <p:cBhvr additive="base">
                                        <p:cTn id="198" dur="500" fill="hold"/>
                                        <p:tgtEl>
                                          <p:spTgt spid="108"/>
                                        </p:tgtEl>
                                        <p:attrNameLst>
                                          <p:attrName>ppt_y</p:attrName>
                                        </p:attrNameLst>
                                      </p:cBhvr>
                                      <p:tavLst>
                                        <p:tav tm="0">
                                          <p:val>
                                            <p:strVal val="#ppt_y"/>
                                          </p:val>
                                        </p:tav>
                                        <p:tav tm="100000">
                                          <p:val>
                                            <p:strVal val="#ppt_y"/>
                                          </p:val>
                                        </p:tav>
                                      </p:tavLst>
                                    </p:anim>
                                  </p:childTnLst>
                                </p:cTn>
                              </p:par>
                            </p:childTnLst>
                          </p:cTn>
                        </p:par>
                      </p:childTnLst>
                    </p:cTn>
                  </p:par>
                  <p:par>
                    <p:cTn id="199" fill="hold">
                      <p:stCondLst>
                        <p:cond delay="indefinite"/>
                      </p:stCondLst>
                      <p:childTnLst>
                        <p:par>
                          <p:cTn id="200" fill="hold">
                            <p:stCondLst>
                              <p:cond delay="0"/>
                            </p:stCondLst>
                            <p:childTnLst>
                              <p:par>
                                <p:cTn id="201" presetID="2" presetClass="entr" presetSubtype="2" fill="hold" nodeType="clickEffect">
                                  <p:stCondLst>
                                    <p:cond delay="0"/>
                                  </p:stCondLst>
                                  <p:childTnLst>
                                    <p:set>
                                      <p:cBhvr>
                                        <p:cTn id="202" dur="1" fill="hold">
                                          <p:stCondLst>
                                            <p:cond delay="0"/>
                                          </p:stCondLst>
                                        </p:cTn>
                                        <p:tgtEl>
                                          <p:spTgt spid="89"/>
                                        </p:tgtEl>
                                        <p:attrNameLst>
                                          <p:attrName>style.visibility</p:attrName>
                                        </p:attrNameLst>
                                      </p:cBhvr>
                                      <p:to>
                                        <p:strVal val="visible"/>
                                      </p:to>
                                    </p:set>
                                    <p:anim calcmode="lin" valueType="num">
                                      <p:cBhvr additive="base">
                                        <p:cTn id="203" dur="500" fill="hold"/>
                                        <p:tgtEl>
                                          <p:spTgt spid="89"/>
                                        </p:tgtEl>
                                        <p:attrNameLst>
                                          <p:attrName>ppt_x</p:attrName>
                                        </p:attrNameLst>
                                      </p:cBhvr>
                                      <p:tavLst>
                                        <p:tav tm="0">
                                          <p:val>
                                            <p:strVal val="1+#ppt_w/2"/>
                                          </p:val>
                                        </p:tav>
                                        <p:tav tm="100000">
                                          <p:val>
                                            <p:strVal val="#ppt_x"/>
                                          </p:val>
                                        </p:tav>
                                      </p:tavLst>
                                    </p:anim>
                                    <p:anim calcmode="lin" valueType="num">
                                      <p:cBhvr additive="base">
                                        <p:cTn id="204" dur="500" fill="hold"/>
                                        <p:tgtEl>
                                          <p:spTgt spid="89"/>
                                        </p:tgtEl>
                                        <p:attrNameLst>
                                          <p:attrName>ppt_y</p:attrName>
                                        </p:attrNameLst>
                                      </p:cBhvr>
                                      <p:tavLst>
                                        <p:tav tm="0">
                                          <p:val>
                                            <p:strVal val="#ppt_y"/>
                                          </p:val>
                                        </p:tav>
                                        <p:tav tm="100000">
                                          <p:val>
                                            <p:strVal val="#ppt_y"/>
                                          </p:val>
                                        </p:tav>
                                      </p:tavLst>
                                    </p:anim>
                                  </p:childTnLst>
                                </p:cTn>
                              </p:par>
                              <p:par>
                                <p:cTn id="205" presetID="2" presetClass="entr" presetSubtype="2" fill="hold" nodeType="withEffect">
                                  <p:stCondLst>
                                    <p:cond delay="0"/>
                                  </p:stCondLst>
                                  <p:childTnLst>
                                    <p:set>
                                      <p:cBhvr>
                                        <p:cTn id="206" dur="1" fill="hold">
                                          <p:stCondLst>
                                            <p:cond delay="0"/>
                                          </p:stCondLst>
                                        </p:cTn>
                                        <p:tgtEl>
                                          <p:spTgt spid="90"/>
                                        </p:tgtEl>
                                        <p:attrNameLst>
                                          <p:attrName>style.visibility</p:attrName>
                                        </p:attrNameLst>
                                      </p:cBhvr>
                                      <p:to>
                                        <p:strVal val="visible"/>
                                      </p:to>
                                    </p:set>
                                    <p:anim calcmode="lin" valueType="num">
                                      <p:cBhvr additive="base">
                                        <p:cTn id="207" dur="500" fill="hold"/>
                                        <p:tgtEl>
                                          <p:spTgt spid="90"/>
                                        </p:tgtEl>
                                        <p:attrNameLst>
                                          <p:attrName>ppt_x</p:attrName>
                                        </p:attrNameLst>
                                      </p:cBhvr>
                                      <p:tavLst>
                                        <p:tav tm="0">
                                          <p:val>
                                            <p:strVal val="1+#ppt_w/2"/>
                                          </p:val>
                                        </p:tav>
                                        <p:tav tm="100000">
                                          <p:val>
                                            <p:strVal val="#ppt_x"/>
                                          </p:val>
                                        </p:tav>
                                      </p:tavLst>
                                    </p:anim>
                                    <p:anim calcmode="lin" valueType="num">
                                      <p:cBhvr additive="base">
                                        <p:cTn id="208" dur="500" fill="hold"/>
                                        <p:tgtEl>
                                          <p:spTgt spid="90"/>
                                        </p:tgtEl>
                                        <p:attrNameLst>
                                          <p:attrName>ppt_y</p:attrName>
                                        </p:attrNameLst>
                                      </p:cBhvr>
                                      <p:tavLst>
                                        <p:tav tm="0">
                                          <p:val>
                                            <p:strVal val="#ppt_y"/>
                                          </p:val>
                                        </p:tav>
                                        <p:tav tm="100000">
                                          <p:val>
                                            <p:strVal val="#ppt_y"/>
                                          </p:val>
                                        </p:tav>
                                      </p:tavLst>
                                    </p:anim>
                                  </p:childTnLst>
                                </p:cTn>
                              </p:par>
                              <p:par>
                                <p:cTn id="209" presetID="2" presetClass="entr" presetSubtype="2" fill="hold" nodeType="withEffect">
                                  <p:stCondLst>
                                    <p:cond delay="0"/>
                                  </p:stCondLst>
                                  <p:childTnLst>
                                    <p:set>
                                      <p:cBhvr>
                                        <p:cTn id="210" dur="1" fill="hold">
                                          <p:stCondLst>
                                            <p:cond delay="0"/>
                                          </p:stCondLst>
                                        </p:cTn>
                                        <p:tgtEl>
                                          <p:spTgt spid="92"/>
                                        </p:tgtEl>
                                        <p:attrNameLst>
                                          <p:attrName>style.visibility</p:attrName>
                                        </p:attrNameLst>
                                      </p:cBhvr>
                                      <p:to>
                                        <p:strVal val="visible"/>
                                      </p:to>
                                    </p:set>
                                    <p:anim calcmode="lin" valueType="num">
                                      <p:cBhvr additive="base">
                                        <p:cTn id="211" dur="500" fill="hold"/>
                                        <p:tgtEl>
                                          <p:spTgt spid="92"/>
                                        </p:tgtEl>
                                        <p:attrNameLst>
                                          <p:attrName>ppt_x</p:attrName>
                                        </p:attrNameLst>
                                      </p:cBhvr>
                                      <p:tavLst>
                                        <p:tav tm="0">
                                          <p:val>
                                            <p:strVal val="1+#ppt_w/2"/>
                                          </p:val>
                                        </p:tav>
                                        <p:tav tm="100000">
                                          <p:val>
                                            <p:strVal val="#ppt_x"/>
                                          </p:val>
                                        </p:tav>
                                      </p:tavLst>
                                    </p:anim>
                                    <p:anim calcmode="lin" valueType="num">
                                      <p:cBhvr additive="base">
                                        <p:cTn id="212" dur="500" fill="hold"/>
                                        <p:tgtEl>
                                          <p:spTgt spid="92"/>
                                        </p:tgtEl>
                                        <p:attrNameLst>
                                          <p:attrName>ppt_y</p:attrName>
                                        </p:attrNameLst>
                                      </p:cBhvr>
                                      <p:tavLst>
                                        <p:tav tm="0">
                                          <p:val>
                                            <p:strVal val="#ppt_y"/>
                                          </p:val>
                                        </p:tav>
                                        <p:tav tm="100000">
                                          <p:val>
                                            <p:strVal val="#ppt_y"/>
                                          </p:val>
                                        </p:tav>
                                      </p:tavLst>
                                    </p:anim>
                                  </p:childTnLst>
                                </p:cTn>
                              </p:par>
                              <p:par>
                                <p:cTn id="213" presetID="2" presetClass="entr" presetSubtype="2" fill="hold" nodeType="withEffect">
                                  <p:stCondLst>
                                    <p:cond delay="0"/>
                                  </p:stCondLst>
                                  <p:childTnLst>
                                    <p:set>
                                      <p:cBhvr>
                                        <p:cTn id="214" dur="1" fill="hold">
                                          <p:stCondLst>
                                            <p:cond delay="0"/>
                                          </p:stCondLst>
                                        </p:cTn>
                                        <p:tgtEl>
                                          <p:spTgt spid="93"/>
                                        </p:tgtEl>
                                        <p:attrNameLst>
                                          <p:attrName>style.visibility</p:attrName>
                                        </p:attrNameLst>
                                      </p:cBhvr>
                                      <p:to>
                                        <p:strVal val="visible"/>
                                      </p:to>
                                    </p:set>
                                    <p:anim calcmode="lin" valueType="num">
                                      <p:cBhvr additive="base">
                                        <p:cTn id="215" dur="500" fill="hold"/>
                                        <p:tgtEl>
                                          <p:spTgt spid="93"/>
                                        </p:tgtEl>
                                        <p:attrNameLst>
                                          <p:attrName>ppt_x</p:attrName>
                                        </p:attrNameLst>
                                      </p:cBhvr>
                                      <p:tavLst>
                                        <p:tav tm="0">
                                          <p:val>
                                            <p:strVal val="1+#ppt_w/2"/>
                                          </p:val>
                                        </p:tav>
                                        <p:tav tm="100000">
                                          <p:val>
                                            <p:strVal val="#ppt_x"/>
                                          </p:val>
                                        </p:tav>
                                      </p:tavLst>
                                    </p:anim>
                                    <p:anim calcmode="lin" valueType="num">
                                      <p:cBhvr additive="base">
                                        <p:cTn id="216" dur="500" fill="hold"/>
                                        <p:tgtEl>
                                          <p:spTgt spid="93"/>
                                        </p:tgtEl>
                                        <p:attrNameLst>
                                          <p:attrName>ppt_y</p:attrName>
                                        </p:attrNameLst>
                                      </p:cBhvr>
                                      <p:tavLst>
                                        <p:tav tm="0">
                                          <p:val>
                                            <p:strVal val="#ppt_y"/>
                                          </p:val>
                                        </p:tav>
                                        <p:tav tm="100000">
                                          <p:val>
                                            <p:strVal val="#ppt_y"/>
                                          </p:val>
                                        </p:tav>
                                      </p:tavLst>
                                    </p:anim>
                                  </p:childTnLst>
                                </p:cTn>
                              </p:par>
                              <p:par>
                                <p:cTn id="217" presetID="2" presetClass="entr" presetSubtype="2" fill="hold" nodeType="withEffect">
                                  <p:stCondLst>
                                    <p:cond delay="0"/>
                                  </p:stCondLst>
                                  <p:childTnLst>
                                    <p:set>
                                      <p:cBhvr>
                                        <p:cTn id="218" dur="1" fill="hold">
                                          <p:stCondLst>
                                            <p:cond delay="0"/>
                                          </p:stCondLst>
                                        </p:cTn>
                                        <p:tgtEl>
                                          <p:spTgt spid="94"/>
                                        </p:tgtEl>
                                        <p:attrNameLst>
                                          <p:attrName>style.visibility</p:attrName>
                                        </p:attrNameLst>
                                      </p:cBhvr>
                                      <p:to>
                                        <p:strVal val="visible"/>
                                      </p:to>
                                    </p:set>
                                    <p:anim calcmode="lin" valueType="num">
                                      <p:cBhvr additive="base">
                                        <p:cTn id="219" dur="500" fill="hold"/>
                                        <p:tgtEl>
                                          <p:spTgt spid="94"/>
                                        </p:tgtEl>
                                        <p:attrNameLst>
                                          <p:attrName>ppt_x</p:attrName>
                                        </p:attrNameLst>
                                      </p:cBhvr>
                                      <p:tavLst>
                                        <p:tav tm="0">
                                          <p:val>
                                            <p:strVal val="1+#ppt_w/2"/>
                                          </p:val>
                                        </p:tav>
                                        <p:tav tm="100000">
                                          <p:val>
                                            <p:strVal val="#ppt_x"/>
                                          </p:val>
                                        </p:tav>
                                      </p:tavLst>
                                    </p:anim>
                                    <p:anim calcmode="lin" valueType="num">
                                      <p:cBhvr additive="base">
                                        <p:cTn id="220" dur="500" fill="hold"/>
                                        <p:tgtEl>
                                          <p:spTgt spid="94"/>
                                        </p:tgtEl>
                                        <p:attrNameLst>
                                          <p:attrName>ppt_y</p:attrName>
                                        </p:attrNameLst>
                                      </p:cBhvr>
                                      <p:tavLst>
                                        <p:tav tm="0">
                                          <p:val>
                                            <p:strVal val="#ppt_y"/>
                                          </p:val>
                                        </p:tav>
                                        <p:tav tm="100000">
                                          <p:val>
                                            <p:strVal val="#ppt_y"/>
                                          </p:val>
                                        </p:tav>
                                      </p:tavLst>
                                    </p:anim>
                                  </p:childTnLst>
                                </p:cTn>
                              </p:par>
                              <p:par>
                                <p:cTn id="221" presetID="2" presetClass="entr" presetSubtype="2" fill="hold" nodeType="withEffect">
                                  <p:stCondLst>
                                    <p:cond delay="0"/>
                                  </p:stCondLst>
                                  <p:childTnLst>
                                    <p:set>
                                      <p:cBhvr>
                                        <p:cTn id="222" dur="1" fill="hold">
                                          <p:stCondLst>
                                            <p:cond delay="0"/>
                                          </p:stCondLst>
                                        </p:cTn>
                                        <p:tgtEl>
                                          <p:spTgt spid="95"/>
                                        </p:tgtEl>
                                        <p:attrNameLst>
                                          <p:attrName>style.visibility</p:attrName>
                                        </p:attrNameLst>
                                      </p:cBhvr>
                                      <p:to>
                                        <p:strVal val="visible"/>
                                      </p:to>
                                    </p:set>
                                    <p:anim calcmode="lin" valueType="num">
                                      <p:cBhvr additive="base">
                                        <p:cTn id="223" dur="500" fill="hold"/>
                                        <p:tgtEl>
                                          <p:spTgt spid="95"/>
                                        </p:tgtEl>
                                        <p:attrNameLst>
                                          <p:attrName>ppt_x</p:attrName>
                                        </p:attrNameLst>
                                      </p:cBhvr>
                                      <p:tavLst>
                                        <p:tav tm="0">
                                          <p:val>
                                            <p:strVal val="1+#ppt_w/2"/>
                                          </p:val>
                                        </p:tav>
                                        <p:tav tm="100000">
                                          <p:val>
                                            <p:strVal val="#ppt_x"/>
                                          </p:val>
                                        </p:tav>
                                      </p:tavLst>
                                    </p:anim>
                                    <p:anim calcmode="lin" valueType="num">
                                      <p:cBhvr additive="base">
                                        <p:cTn id="224" dur="500" fill="hold"/>
                                        <p:tgtEl>
                                          <p:spTgt spid="95"/>
                                        </p:tgtEl>
                                        <p:attrNameLst>
                                          <p:attrName>ppt_y</p:attrName>
                                        </p:attrNameLst>
                                      </p:cBhvr>
                                      <p:tavLst>
                                        <p:tav tm="0">
                                          <p:val>
                                            <p:strVal val="#ppt_y"/>
                                          </p:val>
                                        </p:tav>
                                        <p:tav tm="100000">
                                          <p:val>
                                            <p:strVal val="#ppt_y"/>
                                          </p:val>
                                        </p:tav>
                                      </p:tavLst>
                                    </p:anim>
                                  </p:childTnLst>
                                </p:cTn>
                              </p:par>
                              <p:par>
                                <p:cTn id="225" presetID="2" presetClass="entr" presetSubtype="2" fill="hold" nodeType="withEffect">
                                  <p:stCondLst>
                                    <p:cond delay="0"/>
                                  </p:stCondLst>
                                  <p:childTnLst>
                                    <p:set>
                                      <p:cBhvr>
                                        <p:cTn id="226" dur="1" fill="hold">
                                          <p:stCondLst>
                                            <p:cond delay="0"/>
                                          </p:stCondLst>
                                        </p:cTn>
                                        <p:tgtEl>
                                          <p:spTgt spid="96"/>
                                        </p:tgtEl>
                                        <p:attrNameLst>
                                          <p:attrName>style.visibility</p:attrName>
                                        </p:attrNameLst>
                                      </p:cBhvr>
                                      <p:to>
                                        <p:strVal val="visible"/>
                                      </p:to>
                                    </p:set>
                                    <p:anim calcmode="lin" valueType="num">
                                      <p:cBhvr additive="base">
                                        <p:cTn id="227" dur="500" fill="hold"/>
                                        <p:tgtEl>
                                          <p:spTgt spid="96"/>
                                        </p:tgtEl>
                                        <p:attrNameLst>
                                          <p:attrName>ppt_x</p:attrName>
                                        </p:attrNameLst>
                                      </p:cBhvr>
                                      <p:tavLst>
                                        <p:tav tm="0">
                                          <p:val>
                                            <p:strVal val="1+#ppt_w/2"/>
                                          </p:val>
                                        </p:tav>
                                        <p:tav tm="100000">
                                          <p:val>
                                            <p:strVal val="#ppt_x"/>
                                          </p:val>
                                        </p:tav>
                                      </p:tavLst>
                                    </p:anim>
                                    <p:anim calcmode="lin" valueType="num">
                                      <p:cBhvr additive="base">
                                        <p:cTn id="228" dur="500" fill="hold"/>
                                        <p:tgtEl>
                                          <p:spTgt spid="96"/>
                                        </p:tgtEl>
                                        <p:attrNameLst>
                                          <p:attrName>ppt_y</p:attrName>
                                        </p:attrNameLst>
                                      </p:cBhvr>
                                      <p:tavLst>
                                        <p:tav tm="0">
                                          <p:val>
                                            <p:strVal val="#ppt_y"/>
                                          </p:val>
                                        </p:tav>
                                        <p:tav tm="100000">
                                          <p:val>
                                            <p:strVal val="#ppt_y"/>
                                          </p:val>
                                        </p:tav>
                                      </p:tavLst>
                                    </p:anim>
                                  </p:childTnLst>
                                </p:cTn>
                              </p:par>
                              <p:par>
                                <p:cTn id="229" presetID="2" presetClass="entr" presetSubtype="2" fill="hold" grpId="0" nodeType="withEffect">
                                  <p:stCondLst>
                                    <p:cond delay="0"/>
                                  </p:stCondLst>
                                  <p:childTnLst>
                                    <p:set>
                                      <p:cBhvr>
                                        <p:cTn id="230" dur="1" fill="hold">
                                          <p:stCondLst>
                                            <p:cond delay="0"/>
                                          </p:stCondLst>
                                        </p:cTn>
                                        <p:tgtEl>
                                          <p:spTgt spid="61"/>
                                        </p:tgtEl>
                                        <p:attrNameLst>
                                          <p:attrName>style.visibility</p:attrName>
                                        </p:attrNameLst>
                                      </p:cBhvr>
                                      <p:to>
                                        <p:strVal val="visible"/>
                                      </p:to>
                                    </p:set>
                                    <p:anim calcmode="lin" valueType="num">
                                      <p:cBhvr additive="base">
                                        <p:cTn id="231" dur="500" fill="hold"/>
                                        <p:tgtEl>
                                          <p:spTgt spid="61"/>
                                        </p:tgtEl>
                                        <p:attrNameLst>
                                          <p:attrName>ppt_x</p:attrName>
                                        </p:attrNameLst>
                                      </p:cBhvr>
                                      <p:tavLst>
                                        <p:tav tm="0">
                                          <p:val>
                                            <p:strVal val="1+#ppt_w/2"/>
                                          </p:val>
                                        </p:tav>
                                        <p:tav tm="100000">
                                          <p:val>
                                            <p:strVal val="#ppt_x"/>
                                          </p:val>
                                        </p:tav>
                                      </p:tavLst>
                                    </p:anim>
                                    <p:anim calcmode="lin" valueType="num">
                                      <p:cBhvr additive="base">
                                        <p:cTn id="232" dur="500" fill="hold"/>
                                        <p:tgtEl>
                                          <p:spTgt spid="61"/>
                                        </p:tgtEl>
                                        <p:attrNameLst>
                                          <p:attrName>ppt_y</p:attrName>
                                        </p:attrNameLst>
                                      </p:cBhvr>
                                      <p:tavLst>
                                        <p:tav tm="0">
                                          <p:val>
                                            <p:strVal val="#ppt_y"/>
                                          </p:val>
                                        </p:tav>
                                        <p:tav tm="100000">
                                          <p:val>
                                            <p:strVal val="#ppt_y"/>
                                          </p:val>
                                        </p:tav>
                                      </p:tavLst>
                                    </p:anim>
                                  </p:childTnLst>
                                </p:cTn>
                              </p:par>
                              <p:par>
                                <p:cTn id="233" presetID="2" presetClass="entr" presetSubtype="2" fill="hold" grpId="0" nodeType="withEffect">
                                  <p:stCondLst>
                                    <p:cond delay="0"/>
                                  </p:stCondLst>
                                  <p:childTnLst>
                                    <p:set>
                                      <p:cBhvr>
                                        <p:cTn id="234" dur="1" fill="hold">
                                          <p:stCondLst>
                                            <p:cond delay="0"/>
                                          </p:stCondLst>
                                        </p:cTn>
                                        <p:tgtEl>
                                          <p:spTgt spid="76"/>
                                        </p:tgtEl>
                                        <p:attrNameLst>
                                          <p:attrName>style.visibility</p:attrName>
                                        </p:attrNameLst>
                                      </p:cBhvr>
                                      <p:to>
                                        <p:strVal val="visible"/>
                                      </p:to>
                                    </p:set>
                                    <p:anim calcmode="lin" valueType="num">
                                      <p:cBhvr additive="base">
                                        <p:cTn id="235" dur="500" fill="hold"/>
                                        <p:tgtEl>
                                          <p:spTgt spid="76"/>
                                        </p:tgtEl>
                                        <p:attrNameLst>
                                          <p:attrName>ppt_x</p:attrName>
                                        </p:attrNameLst>
                                      </p:cBhvr>
                                      <p:tavLst>
                                        <p:tav tm="0">
                                          <p:val>
                                            <p:strVal val="1+#ppt_w/2"/>
                                          </p:val>
                                        </p:tav>
                                        <p:tav tm="100000">
                                          <p:val>
                                            <p:strVal val="#ppt_x"/>
                                          </p:val>
                                        </p:tav>
                                      </p:tavLst>
                                    </p:anim>
                                    <p:anim calcmode="lin" valueType="num">
                                      <p:cBhvr additive="base">
                                        <p:cTn id="236" dur="500" fill="hold"/>
                                        <p:tgtEl>
                                          <p:spTgt spid="76"/>
                                        </p:tgtEl>
                                        <p:attrNameLst>
                                          <p:attrName>ppt_y</p:attrName>
                                        </p:attrNameLst>
                                      </p:cBhvr>
                                      <p:tavLst>
                                        <p:tav tm="0">
                                          <p:val>
                                            <p:strVal val="#ppt_y"/>
                                          </p:val>
                                        </p:tav>
                                        <p:tav tm="100000">
                                          <p:val>
                                            <p:strVal val="#ppt_y"/>
                                          </p:val>
                                        </p:tav>
                                      </p:tavLst>
                                    </p:anim>
                                  </p:childTnLst>
                                </p:cTn>
                              </p:par>
                              <p:par>
                                <p:cTn id="237" presetID="1" presetClass="entr" presetSubtype="0" fill="hold" grpId="0" nodeType="withEffect">
                                  <p:stCondLst>
                                    <p:cond delay="0"/>
                                  </p:stCondLst>
                                  <p:childTnLst>
                                    <p:set>
                                      <p:cBhvr>
                                        <p:cTn id="23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7" grpId="0"/>
      <p:bldP spid="29" grpId="0"/>
      <p:bldP spid="50" grpId="0"/>
      <p:bldP spid="49" grpId="0"/>
      <p:bldP spid="51" grpId="0" animBg="1"/>
      <p:bldP spid="52" grpId="0"/>
      <p:bldP spid="53" grpId="0" animBg="1"/>
      <p:bldP spid="54" grpId="0"/>
      <p:bldP spid="55" grpId="0" animBg="1"/>
      <p:bldP spid="56" grpId="0"/>
      <p:bldP spid="58" grpId="0" animBg="1"/>
      <p:bldP spid="59" grpId="0"/>
      <p:bldP spid="60" grpId="0" animBg="1"/>
      <p:bldP spid="61" grpId="0"/>
      <p:bldP spid="7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64">
            <a:extLst>
              <a:ext uri="{FF2B5EF4-FFF2-40B4-BE49-F238E27FC236}">
                <a16:creationId xmlns:a16="http://schemas.microsoft.com/office/drawing/2014/main" id="{23EED39F-1556-457A-9347-7249D507C806}"/>
              </a:ext>
            </a:extLst>
          </p:cNvPr>
          <p:cNvSpPr/>
          <p:nvPr/>
        </p:nvSpPr>
        <p:spPr>
          <a:xfrm>
            <a:off x="0" y="0"/>
            <a:ext cx="12192000" cy="64946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6" name="Group 65">
            <a:extLst>
              <a:ext uri="{FF2B5EF4-FFF2-40B4-BE49-F238E27FC236}">
                <a16:creationId xmlns:a16="http://schemas.microsoft.com/office/drawing/2014/main" id="{FD7AFE0E-3258-4CB6-A0BA-CC2D4520761B}"/>
              </a:ext>
            </a:extLst>
          </p:cNvPr>
          <p:cNvGrpSpPr/>
          <p:nvPr/>
        </p:nvGrpSpPr>
        <p:grpSpPr>
          <a:xfrm>
            <a:off x="10256162" y="86616"/>
            <a:ext cx="1833073" cy="469216"/>
            <a:chOff x="830395" y="5405438"/>
            <a:chExt cx="2384443" cy="610351"/>
          </a:xfrm>
        </p:grpSpPr>
        <p:sp>
          <p:nvSpPr>
            <p:cNvPr id="67" name="Rectangle 66">
              <a:extLst>
                <a:ext uri="{FF2B5EF4-FFF2-40B4-BE49-F238E27FC236}">
                  <a16:creationId xmlns:a16="http://schemas.microsoft.com/office/drawing/2014/main" id="{4A4150EA-C981-4650-83EA-75B0E0B59312}"/>
                </a:ext>
              </a:extLst>
            </p:cNvPr>
            <p:cNvSpPr/>
            <p:nvPr/>
          </p:nvSpPr>
          <p:spPr>
            <a:xfrm>
              <a:off x="830395" y="5405438"/>
              <a:ext cx="2384443" cy="61035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r>
                <a:rPr lang="en-US">
                  <a:solidFill>
                    <a:schemeClr val="bg1"/>
                  </a:solidFill>
                </a:rPr>
                <a:t>I</a:t>
              </a:r>
            </a:p>
          </p:txBody>
        </p:sp>
        <p:pic>
          <p:nvPicPr>
            <p:cNvPr id="68" name="Picture 67">
              <a:extLst>
                <a:ext uri="{FF2B5EF4-FFF2-40B4-BE49-F238E27FC236}">
                  <a16:creationId xmlns:a16="http://schemas.microsoft.com/office/drawing/2014/main" id="{22DCF213-3437-4546-B61D-7F5CB5483DB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525" y="5484805"/>
              <a:ext cx="2195061" cy="464752"/>
            </a:xfrm>
            <a:prstGeom prst="rect">
              <a:avLst/>
            </a:prstGeom>
          </p:spPr>
        </p:pic>
      </p:grpSp>
      <p:sp>
        <p:nvSpPr>
          <p:cNvPr id="2" name="Title 1"/>
          <p:cNvSpPr>
            <a:spLocks noGrp="1"/>
          </p:cNvSpPr>
          <p:nvPr>
            <p:ph type="title"/>
          </p:nvPr>
        </p:nvSpPr>
        <p:spPr>
          <a:xfrm>
            <a:off x="2208659" y="54945"/>
            <a:ext cx="7774682" cy="597045"/>
          </a:xfrm>
        </p:spPr>
        <p:txBody>
          <a:bodyPr/>
          <a:lstStyle/>
          <a:p>
            <a:pPr algn="ctr"/>
            <a:r>
              <a:rPr lang="en-GB" sz="2400" b="1" dirty="0">
                <a:solidFill>
                  <a:schemeClr val="bg1"/>
                </a:solidFill>
                <a:latin typeface="+mn-lt"/>
              </a:rPr>
              <a:t>Year R overweight (incl. obese) deprivation</a:t>
            </a:r>
          </a:p>
        </p:txBody>
      </p:sp>
      <p:pic>
        <p:nvPicPr>
          <p:cNvPr id="3" name="Picture 2">
            <a:extLst>
              <a:ext uri="{FF2B5EF4-FFF2-40B4-BE49-F238E27FC236}">
                <a16:creationId xmlns:a16="http://schemas.microsoft.com/office/drawing/2014/main" id="{DA66776E-0F28-4C37-9700-ED30D1A0CC4A}"/>
              </a:ext>
            </a:extLst>
          </p:cNvPr>
          <p:cNvPicPr>
            <a:picLocks noChangeAspect="1"/>
          </p:cNvPicPr>
          <p:nvPr/>
        </p:nvPicPr>
        <p:blipFill>
          <a:blip r:embed="rId3"/>
          <a:stretch>
            <a:fillRect/>
          </a:stretch>
        </p:blipFill>
        <p:spPr>
          <a:xfrm>
            <a:off x="5791383" y="2722866"/>
            <a:ext cx="6300000" cy="4055232"/>
          </a:xfrm>
          <a:prstGeom prst="rect">
            <a:avLst/>
          </a:prstGeom>
        </p:spPr>
      </p:pic>
      <p:pic>
        <p:nvPicPr>
          <p:cNvPr id="4" name="Picture 3">
            <a:extLst>
              <a:ext uri="{FF2B5EF4-FFF2-40B4-BE49-F238E27FC236}">
                <a16:creationId xmlns:a16="http://schemas.microsoft.com/office/drawing/2014/main" id="{7B2BF7E0-9778-4A23-B733-9D18EA896831}"/>
              </a:ext>
            </a:extLst>
          </p:cNvPr>
          <p:cNvPicPr>
            <a:picLocks noChangeAspect="1"/>
          </p:cNvPicPr>
          <p:nvPr/>
        </p:nvPicPr>
        <p:blipFill>
          <a:blip r:embed="rId4"/>
          <a:stretch>
            <a:fillRect/>
          </a:stretch>
        </p:blipFill>
        <p:spPr>
          <a:xfrm>
            <a:off x="108860" y="758324"/>
            <a:ext cx="5544000" cy="3466400"/>
          </a:xfrm>
          <a:prstGeom prst="rect">
            <a:avLst/>
          </a:prstGeom>
        </p:spPr>
      </p:pic>
      <p:sp>
        <p:nvSpPr>
          <p:cNvPr id="9" name="TextBox 8">
            <a:extLst>
              <a:ext uri="{FF2B5EF4-FFF2-40B4-BE49-F238E27FC236}">
                <a16:creationId xmlns:a16="http://schemas.microsoft.com/office/drawing/2014/main" id="{A8F39906-4EF3-447A-B5FE-EF3D339AD155}"/>
              </a:ext>
            </a:extLst>
          </p:cNvPr>
          <p:cNvSpPr txBox="1"/>
          <p:nvPr/>
        </p:nvSpPr>
        <p:spPr>
          <a:xfrm>
            <a:off x="56562" y="4421867"/>
            <a:ext cx="5829333" cy="2139047"/>
          </a:xfrm>
          <a:prstGeom prst="rect">
            <a:avLst/>
          </a:prstGeom>
          <a:noFill/>
        </p:spPr>
        <p:txBody>
          <a:bodyPr wrap="square" rtlCol="0">
            <a:spAutoFit/>
          </a:bodyPr>
          <a:lstStyle/>
          <a:p>
            <a:r>
              <a:rPr lang="en-GB" sz="1900" dirty="0">
                <a:solidFill>
                  <a:srgbClr val="002060"/>
                </a:solidFill>
              </a:rPr>
              <a:t>Gap between children in the most and least deprived parts of Southampton has widened more recently</a:t>
            </a:r>
          </a:p>
          <a:p>
            <a:endParaRPr lang="en-GB" sz="1900" dirty="0">
              <a:solidFill>
                <a:srgbClr val="002060"/>
              </a:solidFill>
            </a:endParaRPr>
          </a:p>
          <a:p>
            <a:r>
              <a:rPr lang="en-GB" sz="1900" dirty="0">
                <a:solidFill>
                  <a:srgbClr val="002060"/>
                </a:solidFill>
              </a:rPr>
              <a:t>The proportion of reception children classified with excess weight in the most deprived quintile has increased, whereas that proportion living in less deprived areas appears to have fallen and remained lower</a:t>
            </a:r>
          </a:p>
        </p:txBody>
      </p:sp>
      <p:sp>
        <p:nvSpPr>
          <p:cNvPr id="10" name="TextBox 9">
            <a:extLst>
              <a:ext uri="{FF2B5EF4-FFF2-40B4-BE49-F238E27FC236}">
                <a16:creationId xmlns:a16="http://schemas.microsoft.com/office/drawing/2014/main" id="{D1E05DB5-B268-4CD3-95B1-1EB5091DCFBA}"/>
              </a:ext>
            </a:extLst>
          </p:cNvPr>
          <p:cNvSpPr txBox="1"/>
          <p:nvPr/>
        </p:nvSpPr>
        <p:spPr>
          <a:xfrm>
            <a:off x="5750137" y="846607"/>
            <a:ext cx="5995384" cy="1323439"/>
          </a:xfrm>
          <a:prstGeom prst="rect">
            <a:avLst/>
          </a:prstGeom>
          <a:noFill/>
        </p:spPr>
        <p:txBody>
          <a:bodyPr wrap="square" rtlCol="0">
            <a:spAutoFit/>
          </a:bodyPr>
          <a:lstStyle/>
          <a:p>
            <a:r>
              <a:rPr lang="en-GB" sz="2000" b="1" dirty="0">
                <a:solidFill>
                  <a:srgbClr val="002060"/>
                </a:solidFill>
              </a:rPr>
              <a:t>Excess weight </a:t>
            </a:r>
            <a:r>
              <a:rPr lang="en-GB" sz="2000" dirty="0">
                <a:solidFill>
                  <a:srgbClr val="002060"/>
                </a:solidFill>
              </a:rPr>
              <a:t>in </a:t>
            </a:r>
            <a:r>
              <a:rPr lang="en-GB" sz="2000" b="1" dirty="0">
                <a:solidFill>
                  <a:srgbClr val="002060"/>
                </a:solidFill>
              </a:rPr>
              <a:t>reception children </a:t>
            </a:r>
            <a:r>
              <a:rPr lang="en-GB" sz="2000" dirty="0">
                <a:solidFill>
                  <a:srgbClr val="002060"/>
                </a:solidFill>
              </a:rPr>
              <a:t>children statistically significantly more prevalent in the most deprived quintile (27.7%) than the least deprived quintile (18.6%) (2018/19 to 2020/21 pooled)</a:t>
            </a:r>
          </a:p>
        </p:txBody>
      </p:sp>
    </p:spTree>
    <p:extLst>
      <p:ext uri="{BB962C8B-B14F-4D97-AF65-F5344CB8AC3E}">
        <p14:creationId xmlns:p14="http://schemas.microsoft.com/office/powerpoint/2010/main" val="9936403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71C0550C375EC479FDF5ED2694E8CC4" ma:contentTypeVersion="11" ma:contentTypeDescription="Create a new document." ma:contentTypeScope="" ma:versionID="62e6f884c76ac890d805a646b6052335">
  <xsd:schema xmlns:xsd="http://www.w3.org/2001/XMLSchema" xmlns:xs="http://www.w3.org/2001/XMLSchema" xmlns:p="http://schemas.microsoft.com/office/2006/metadata/properties" xmlns:ns3="7d85bdf5-616e-488e-a641-7788d5944835" xmlns:ns4="08029206-8169-489d-a0a6-df017fe37d87" targetNamespace="http://schemas.microsoft.com/office/2006/metadata/properties" ma:root="true" ma:fieldsID="2e9b5fd071b4be8f630d9ecc193cff47" ns3:_="" ns4:_="">
    <xsd:import namespace="7d85bdf5-616e-488e-a641-7788d5944835"/>
    <xsd:import namespace="08029206-8169-489d-a0a6-df017fe37d87"/>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85bdf5-616e-488e-a641-7788d59448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8029206-8169-489d-a0a6-df017fe37d8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B8F7D4-EE4E-4D8E-8C53-24AE48F125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d85bdf5-616e-488e-a641-7788d5944835"/>
    <ds:schemaRef ds:uri="08029206-8169-489d-a0a6-df017fe37d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657E090-80C7-4570-908E-B7D91D6421EB}">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66E3E83B-4DAA-4F42-A830-94D09B76D82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1465</TotalTime>
  <Words>1273</Words>
  <Application>Microsoft Office PowerPoint</Application>
  <PresentationFormat>Widescreen</PresentationFormat>
  <Paragraphs>168</Paragraphs>
  <Slides>12</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Sex differences</vt:lpstr>
      <vt:lpstr>Linked analysis – Southampton children</vt:lpstr>
      <vt:lpstr>Linked analysis – changes in weight status in Southampton</vt:lpstr>
      <vt:lpstr>Linked analysis – changes in weight status in Southampton</vt:lpstr>
      <vt:lpstr>Year R overweight (incl. obese) deprivation</vt:lpstr>
      <vt:lpstr>Year 6 overweight (incl. obese) deprivation</vt:lpstr>
      <vt:lpstr>Linked analysis – changes in weight status in Southampton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Toomey, Vicky</dc:creator>
  <cp:lastModifiedBy>King, Dan</cp:lastModifiedBy>
  <cp:revision>90</cp:revision>
  <dcterms:created xsi:type="dcterms:W3CDTF">2020-09-22T09:58:56Z</dcterms:created>
  <dcterms:modified xsi:type="dcterms:W3CDTF">2022-05-13T09:37:04Z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0x010100C71C0550C375EC479FDF5ED2694E8CC4</vt:lpwstr>
  </property>
</Properties>
</file>